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1"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7" r:id="rId2"/>
    <p:sldId id="256" r:id="rId3"/>
    <p:sldId id="258" r:id="rId4"/>
    <p:sldId id="259" r:id="rId5"/>
    <p:sldId id="260" r:id="rId6"/>
    <p:sldId id="270" r:id="rId7"/>
    <p:sldId id="269" r:id="rId8"/>
    <p:sldId id="261" r:id="rId9"/>
    <p:sldId id="271" r:id="rId10"/>
    <p:sldId id="267" r:id="rId11"/>
    <p:sldId id="262" r:id="rId12"/>
    <p:sldId id="263" r:id="rId13"/>
    <p:sldId id="264" r:id="rId14"/>
    <p:sldId id="265"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6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4801366e42de8a9" providerId="LiveId" clId="{D845AB57-3CA0-42AD-A44D-B06D82528EF0}"/>
    <pc:docChg chg="undo custSel addSld delSld modSld sldOrd modMainMaster">
      <pc:chgData name="" userId="84801366e42de8a9" providerId="LiveId" clId="{D845AB57-3CA0-42AD-A44D-B06D82528EF0}" dt="2024-08-07T14:37:24.137" v="6383"/>
      <pc:docMkLst>
        <pc:docMk/>
      </pc:docMkLst>
      <pc:sldChg chg="addSp delSp modSp add modTransition">
        <pc:chgData name="" userId="84801366e42de8a9" providerId="LiveId" clId="{D845AB57-3CA0-42AD-A44D-B06D82528EF0}" dt="2024-08-07T14:36:53.490" v="6341"/>
        <pc:sldMkLst>
          <pc:docMk/>
          <pc:sldMk cId="1895925272" sldId="256"/>
        </pc:sldMkLst>
        <pc:spChg chg="del mod">
          <ac:chgData name="" userId="84801366e42de8a9" providerId="LiveId" clId="{D845AB57-3CA0-42AD-A44D-B06D82528EF0}" dt="2024-08-07T10:06:06.344" v="284" actId="478"/>
          <ac:spMkLst>
            <pc:docMk/>
            <pc:sldMk cId="1895925272" sldId="256"/>
            <ac:spMk id="2" creationId="{806380DC-FAB5-4C9D-BA08-2440D08409FB}"/>
          </ac:spMkLst>
        </pc:spChg>
        <pc:spChg chg="mod">
          <ac:chgData name="" userId="84801366e42de8a9" providerId="LiveId" clId="{D845AB57-3CA0-42AD-A44D-B06D82528EF0}" dt="2024-08-07T13:42:09.388" v="5187" actId="27636"/>
          <ac:spMkLst>
            <pc:docMk/>
            <pc:sldMk cId="1895925272" sldId="256"/>
            <ac:spMk id="3" creationId="{7FC736C1-DB7E-40FD-A0FB-BC8E07CBA9E9}"/>
          </ac:spMkLst>
        </pc:spChg>
        <pc:spChg chg="add del mod">
          <ac:chgData name="" userId="84801366e42de8a9" providerId="LiveId" clId="{D845AB57-3CA0-42AD-A44D-B06D82528EF0}" dt="2024-08-07T10:06:32.081" v="285" actId="478"/>
          <ac:spMkLst>
            <pc:docMk/>
            <pc:sldMk cId="1895925272" sldId="256"/>
            <ac:spMk id="5" creationId="{BE619BDD-2C82-4EB0-A46F-5BB853431660}"/>
          </ac:spMkLst>
        </pc:spChg>
        <pc:spChg chg="add del mod">
          <ac:chgData name="" userId="84801366e42de8a9" providerId="LiveId" clId="{D845AB57-3CA0-42AD-A44D-B06D82528EF0}" dt="2024-08-07T10:10:25.513" v="303" actId="478"/>
          <ac:spMkLst>
            <pc:docMk/>
            <pc:sldMk cId="1895925272" sldId="256"/>
            <ac:spMk id="10" creationId="{16CF981A-255E-4813-A5B7-0ADB533DD404}"/>
          </ac:spMkLst>
        </pc:spChg>
        <pc:spChg chg="add del mod">
          <ac:chgData name="" userId="84801366e42de8a9" providerId="LiveId" clId="{D845AB57-3CA0-42AD-A44D-B06D82528EF0}" dt="2024-08-07T10:11:15.455" v="306" actId="478"/>
          <ac:spMkLst>
            <pc:docMk/>
            <pc:sldMk cId="1895925272" sldId="256"/>
            <ac:spMk id="11" creationId="{F54A8578-9422-485E-A3BE-A36D3A2B1CED}"/>
          </ac:spMkLst>
        </pc:spChg>
        <pc:spChg chg="add mod">
          <ac:chgData name="" userId="84801366e42de8a9" providerId="LiveId" clId="{D845AB57-3CA0-42AD-A44D-B06D82528EF0}" dt="2024-08-07T10:13:49.876" v="380" actId="14100"/>
          <ac:spMkLst>
            <pc:docMk/>
            <pc:sldMk cId="1895925272" sldId="256"/>
            <ac:spMk id="14" creationId="{763ED180-9481-4DBE-9A17-E2170E3E4910}"/>
          </ac:spMkLst>
        </pc:spChg>
        <pc:picChg chg="add del mod">
          <ac:chgData name="" userId="84801366e42de8a9" providerId="LiveId" clId="{D845AB57-3CA0-42AD-A44D-B06D82528EF0}" dt="2024-08-07T10:08:27.607" v="289" actId="931"/>
          <ac:picMkLst>
            <pc:docMk/>
            <pc:sldMk cId="1895925272" sldId="256"/>
            <ac:picMk id="7" creationId="{0EDDFD88-A22A-4D7D-AA54-0CEDF7A670F8}"/>
          </ac:picMkLst>
        </pc:picChg>
        <pc:picChg chg="add del mod">
          <ac:chgData name="" userId="84801366e42de8a9" providerId="LiveId" clId="{D845AB57-3CA0-42AD-A44D-B06D82528EF0}" dt="2024-08-07T10:10:25.513" v="303" actId="478"/>
          <ac:picMkLst>
            <pc:docMk/>
            <pc:sldMk cId="1895925272" sldId="256"/>
            <ac:picMk id="9" creationId="{E71A6547-141E-433D-A21A-9BA6459C4C48}"/>
          </ac:picMkLst>
        </pc:picChg>
        <pc:picChg chg="add mod">
          <ac:chgData name="" userId="84801366e42de8a9" providerId="LiveId" clId="{D845AB57-3CA0-42AD-A44D-B06D82528EF0}" dt="2024-08-07T10:16:55.574" v="435" actId="1440"/>
          <ac:picMkLst>
            <pc:docMk/>
            <pc:sldMk cId="1895925272" sldId="256"/>
            <ac:picMk id="13" creationId="{B976D49C-B661-48C1-A2BE-AF108C0806B8}"/>
          </ac:picMkLst>
        </pc:picChg>
        <pc:picChg chg="add mod">
          <ac:chgData name="" userId="84801366e42de8a9" providerId="LiveId" clId="{D845AB57-3CA0-42AD-A44D-B06D82528EF0}" dt="2024-08-07T10:16:49.245" v="434" actId="1440"/>
          <ac:picMkLst>
            <pc:docMk/>
            <pc:sldMk cId="1895925272" sldId="256"/>
            <ac:picMk id="16" creationId="{0DEC4F9F-7F24-463C-8E7E-036F1D3BAD65}"/>
          </ac:picMkLst>
        </pc:picChg>
      </pc:sldChg>
      <pc:sldChg chg="addSp delSp modSp add ord modTransition">
        <pc:chgData name="" userId="84801366e42de8a9" providerId="LiveId" clId="{D845AB57-3CA0-42AD-A44D-B06D82528EF0}" dt="2024-08-07T14:36:49.204" v="6338"/>
        <pc:sldMkLst>
          <pc:docMk/>
          <pc:sldMk cId="171902364" sldId="257"/>
        </pc:sldMkLst>
        <pc:spChg chg="mod">
          <ac:chgData name="" userId="84801366e42de8a9" providerId="LiveId" clId="{D845AB57-3CA0-42AD-A44D-B06D82528EF0}" dt="2024-08-07T13:34:51.576" v="5166" actId="113"/>
          <ac:spMkLst>
            <pc:docMk/>
            <pc:sldMk cId="171902364" sldId="257"/>
            <ac:spMk id="2" creationId="{A3D18098-93A5-4C99-94E5-BE681CE6B571}"/>
          </ac:spMkLst>
        </pc:spChg>
        <pc:spChg chg="del">
          <ac:chgData name="" userId="84801366e42de8a9" providerId="LiveId" clId="{D845AB57-3CA0-42AD-A44D-B06D82528EF0}" dt="2024-08-07T10:20:49.554" v="512"/>
          <ac:spMkLst>
            <pc:docMk/>
            <pc:sldMk cId="171902364" sldId="257"/>
            <ac:spMk id="3" creationId="{7BFD37CE-C0E3-42ED-B55B-63B2E3CE5C0E}"/>
          </ac:spMkLst>
        </pc:spChg>
        <pc:spChg chg="add del mod">
          <ac:chgData name="" userId="84801366e42de8a9" providerId="LiveId" clId="{D845AB57-3CA0-42AD-A44D-B06D82528EF0}" dt="2024-08-07T10:31:38.835" v="788"/>
          <ac:spMkLst>
            <pc:docMk/>
            <pc:sldMk cId="171902364" sldId="257"/>
            <ac:spMk id="4" creationId="{AB16A733-D075-498D-A578-F338E496FF54}"/>
          </ac:spMkLst>
        </pc:spChg>
        <pc:spChg chg="add del mod">
          <ac:chgData name="" userId="84801366e42de8a9" providerId="LiveId" clId="{D845AB57-3CA0-42AD-A44D-B06D82528EF0}" dt="2024-08-07T10:32:21.337" v="792" actId="478"/>
          <ac:spMkLst>
            <pc:docMk/>
            <pc:sldMk cId="171902364" sldId="257"/>
            <ac:spMk id="5" creationId="{134870E1-4914-461B-A46D-F9774A3CD54A}"/>
          </ac:spMkLst>
        </pc:spChg>
      </pc:sldChg>
      <pc:sldChg chg="addSp delSp modSp add modTransition">
        <pc:chgData name="" userId="84801366e42de8a9" providerId="LiveId" clId="{D845AB57-3CA0-42AD-A44D-B06D82528EF0}" dt="2024-08-07T14:36:56.382" v="6344"/>
        <pc:sldMkLst>
          <pc:docMk/>
          <pc:sldMk cId="611288880" sldId="258"/>
        </pc:sldMkLst>
        <pc:spChg chg="del mod">
          <ac:chgData name="" userId="84801366e42de8a9" providerId="LiveId" clId="{D845AB57-3CA0-42AD-A44D-B06D82528EF0}" dt="2024-08-07T13:42:55.467" v="5203" actId="478"/>
          <ac:spMkLst>
            <pc:docMk/>
            <pc:sldMk cId="611288880" sldId="258"/>
            <ac:spMk id="2" creationId="{52523DE8-7EAF-4052-99D0-3EDA0877B5EC}"/>
          </ac:spMkLst>
        </pc:spChg>
        <pc:spChg chg="mod">
          <ac:chgData name="" userId="84801366e42de8a9" providerId="LiveId" clId="{D845AB57-3CA0-42AD-A44D-B06D82528EF0}" dt="2024-08-07T13:44:10.443" v="5212" actId="14100"/>
          <ac:spMkLst>
            <pc:docMk/>
            <pc:sldMk cId="611288880" sldId="258"/>
            <ac:spMk id="3" creationId="{C8E3AC6B-C320-413B-B318-0BD692595051}"/>
          </ac:spMkLst>
        </pc:spChg>
        <pc:spChg chg="add del mod">
          <ac:chgData name="" userId="84801366e42de8a9" providerId="LiveId" clId="{D845AB57-3CA0-42AD-A44D-B06D82528EF0}" dt="2024-08-07T10:52:00.693" v="1013" actId="931"/>
          <ac:spMkLst>
            <pc:docMk/>
            <pc:sldMk cId="611288880" sldId="258"/>
            <ac:spMk id="4" creationId="{2CC6A1BB-B0A0-4C91-BE46-89DEB2D1D2E1}"/>
          </ac:spMkLst>
        </pc:spChg>
        <pc:spChg chg="add del mod">
          <ac:chgData name="" userId="84801366e42de8a9" providerId="LiveId" clId="{D845AB57-3CA0-42AD-A44D-B06D82528EF0}" dt="2024-08-07T10:54:28.314" v="1091"/>
          <ac:spMkLst>
            <pc:docMk/>
            <pc:sldMk cId="611288880" sldId="258"/>
            <ac:spMk id="7" creationId="{9649AEB8-527C-4FE9-9AED-3E78E5FFE5B5}"/>
          </ac:spMkLst>
        </pc:spChg>
        <pc:spChg chg="add del mod">
          <ac:chgData name="" userId="84801366e42de8a9" providerId="LiveId" clId="{D845AB57-3CA0-42AD-A44D-B06D82528EF0}" dt="2024-08-07T10:52:25.258" v="1020" actId="478"/>
          <ac:spMkLst>
            <pc:docMk/>
            <pc:sldMk cId="611288880" sldId="258"/>
            <ac:spMk id="9" creationId="{9456906E-B6E4-49E4-95B4-64B037ADBDF5}"/>
          </ac:spMkLst>
        </pc:spChg>
        <pc:spChg chg="add del mod">
          <ac:chgData name="" userId="84801366e42de8a9" providerId="LiveId" clId="{D845AB57-3CA0-42AD-A44D-B06D82528EF0}" dt="2024-08-07T10:53:16.496" v="1022" actId="931"/>
          <ac:spMkLst>
            <pc:docMk/>
            <pc:sldMk cId="611288880" sldId="258"/>
            <ac:spMk id="11" creationId="{AE9D3F5A-149D-43B6-A1B6-14AD3B6BC586}"/>
          </ac:spMkLst>
        </pc:spChg>
        <pc:spChg chg="add del mod">
          <ac:chgData name="" userId="84801366e42de8a9" providerId="LiveId" clId="{D845AB57-3CA0-42AD-A44D-B06D82528EF0}" dt="2024-08-07T10:53:49.004" v="1027" actId="478"/>
          <ac:spMkLst>
            <pc:docMk/>
            <pc:sldMk cId="611288880" sldId="258"/>
            <ac:spMk id="14" creationId="{7019D88B-9A5D-458A-B6E0-25A2EEB93F3A}"/>
          </ac:spMkLst>
        </pc:spChg>
        <pc:spChg chg="add mod">
          <ac:chgData name="" userId="84801366e42de8a9" providerId="LiveId" clId="{D845AB57-3CA0-42AD-A44D-B06D82528EF0}" dt="2024-08-07T13:46:37.914" v="5258" actId="1076"/>
          <ac:spMkLst>
            <pc:docMk/>
            <pc:sldMk cId="611288880" sldId="258"/>
            <ac:spMk id="16" creationId="{16915882-A855-4491-83EA-0929FC93483E}"/>
          </ac:spMkLst>
        </pc:spChg>
        <pc:picChg chg="add del mod">
          <ac:chgData name="" userId="84801366e42de8a9" providerId="LiveId" clId="{D845AB57-3CA0-42AD-A44D-B06D82528EF0}" dt="2024-08-07T10:52:30.764" v="1021" actId="478"/>
          <ac:picMkLst>
            <pc:docMk/>
            <pc:sldMk cId="611288880" sldId="258"/>
            <ac:picMk id="6" creationId="{CD5E8AB6-CF39-49F6-8400-7E85DA379DF9}"/>
          </ac:picMkLst>
        </pc:picChg>
        <pc:picChg chg="add mod">
          <ac:chgData name="" userId="84801366e42de8a9" providerId="LiveId" clId="{D845AB57-3CA0-42AD-A44D-B06D82528EF0}" dt="2024-08-07T13:46:05.375" v="5253" actId="1076"/>
          <ac:picMkLst>
            <pc:docMk/>
            <pc:sldMk cId="611288880" sldId="258"/>
            <ac:picMk id="13" creationId="{68E5A65D-0D0B-4344-96F0-2377AEA3B736}"/>
          </ac:picMkLst>
        </pc:picChg>
      </pc:sldChg>
      <pc:sldChg chg="del">
        <pc:chgData name="" userId="84801366e42de8a9" providerId="LiveId" clId="{D845AB57-3CA0-42AD-A44D-B06D82528EF0}" dt="2024-08-07T10:42:40.099" v="913" actId="2696"/>
        <pc:sldMkLst>
          <pc:docMk/>
          <pc:sldMk cId="3180365810" sldId="258"/>
        </pc:sldMkLst>
      </pc:sldChg>
      <pc:sldChg chg="addSp delSp modSp add modTransition">
        <pc:chgData name="" userId="84801366e42de8a9" providerId="LiveId" clId="{D845AB57-3CA0-42AD-A44D-B06D82528EF0}" dt="2024-08-07T14:36:57.866" v="6347"/>
        <pc:sldMkLst>
          <pc:docMk/>
          <pc:sldMk cId="660180858" sldId="259"/>
        </pc:sldMkLst>
        <pc:spChg chg="mod">
          <ac:chgData name="" userId="84801366e42de8a9" providerId="LiveId" clId="{D845AB57-3CA0-42AD-A44D-B06D82528EF0}" dt="2024-08-07T13:42:09.399" v="5189" actId="27636"/>
          <ac:spMkLst>
            <pc:docMk/>
            <pc:sldMk cId="660180858" sldId="259"/>
            <ac:spMk id="2" creationId="{B060F52C-7D33-4EEE-A38A-C261098E2F7F}"/>
          </ac:spMkLst>
        </pc:spChg>
        <pc:spChg chg="del">
          <ac:chgData name="" userId="84801366e42de8a9" providerId="LiveId" clId="{D845AB57-3CA0-42AD-A44D-B06D82528EF0}" dt="2024-08-07T10:56:51.759" v="1132"/>
          <ac:spMkLst>
            <pc:docMk/>
            <pc:sldMk cId="660180858" sldId="259"/>
            <ac:spMk id="3" creationId="{F58D6C31-B15F-4C79-A441-C00A889F2A6F}"/>
          </ac:spMkLst>
        </pc:spChg>
        <pc:spChg chg="add del mod">
          <ac:chgData name="" userId="84801366e42de8a9" providerId="LiveId" clId="{D845AB57-3CA0-42AD-A44D-B06D82528EF0}" dt="2024-08-07T11:00:43.520" v="1152"/>
          <ac:spMkLst>
            <pc:docMk/>
            <pc:sldMk cId="660180858" sldId="259"/>
            <ac:spMk id="4" creationId="{6D21A000-38C7-4302-91F9-8D3C6AE8C6CE}"/>
          </ac:spMkLst>
        </pc:spChg>
        <pc:spChg chg="add del mod">
          <ac:chgData name="" userId="84801366e42de8a9" providerId="LiveId" clId="{D845AB57-3CA0-42AD-A44D-B06D82528EF0}" dt="2024-08-07T11:00:43.520" v="1152"/>
          <ac:spMkLst>
            <pc:docMk/>
            <pc:sldMk cId="660180858" sldId="259"/>
            <ac:spMk id="5" creationId="{3F300F51-EB20-46A0-9134-418CD5C46FD4}"/>
          </ac:spMkLst>
        </pc:spChg>
        <pc:spChg chg="add del mod">
          <ac:chgData name="" userId="84801366e42de8a9" providerId="LiveId" clId="{D845AB57-3CA0-42AD-A44D-B06D82528EF0}" dt="2024-08-07T10:57:06.681" v="1133" actId="478"/>
          <ac:spMkLst>
            <pc:docMk/>
            <pc:sldMk cId="660180858" sldId="259"/>
            <ac:spMk id="6" creationId="{B7C97C7F-47DF-4E7D-8E15-5A1B6CA1F0AD}"/>
          </ac:spMkLst>
        </pc:spChg>
        <pc:spChg chg="add del mod">
          <ac:chgData name="" userId="84801366e42de8a9" providerId="LiveId" clId="{D845AB57-3CA0-42AD-A44D-B06D82528EF0}" dt="2024-08-07T11:00:43.520" v="1152"/>
          <ac:spMkLst>
            <pc:docMk/>
            <pc:sldMk cId="660180858" sldId="259"/>
            <ac:spMk id="7" creationId="{B44EE5FA-3541-42D9-9A14-88A9CF9C8B95}"/>
          </ac:spMkLst>
        </pc:spChg>
        <pc:spChg chg="add del mod">
          <ac:chgData name="" userId="84801366e42de8a9" providerId="LiveId" clId="{D845AB57-3CA0-42AD-A44D-B06D82528EF0}" dt="2024-08-07T11:02:24.681" v="1170" actId="931"/>
          <ac:spMkLst>
            <pc:docMk/>
            <pc:sldMk cId="660180858" sldId="259"/>
            <ac:spMk id="8" creationId="{3CCA19D3-B6D5-4BB3-BC53-D6C98B1A1235}"/>
          </ac:spMkLst>
        </pc:spChg>
        <pc:spChg chg="add mod">
          <ac:chgData name="" userId="84801366e42de8a9" providerId="LiveId" clId="{D845AB57-3CA0-42AD-A44D-B06D82528EF0}" dt="2024-08-07T13:42:09.403" v="5190" actId="27636"/>
          <ac:spMkLst>
            <pc:docMk/>
            <pc:sldMk cId="660180858" sldId="259"/>
            <ac:spMk id="9" creationId="{7528322A-5169-450B-AF36-5502048CA4BF}"/>
          </ac:spMkLst>
        </pc:spChg>
        <pc:spChg chg="add del mod">
          <ac:chgData name="" userId="84801366e42de8a9" providerId="LiveId" clId="{D845AB57-3CA0-42AD-A44D-B06D82528EF0}" dt="2024-08-07T11:02:45.023" v="1227"/>
          <ac:spMkLst>
            <pc:docMk/>
            <pc:sldMk cId="660180858" sldId="259"/>
            <ac:spMk id="12" creationId="{9253D102-52C2-4EBC-9AB5-B72604CF3388}"/>
          </ac:spMkLst>
        </pc:spChg>
        <pc:picChg chg="add mod">
          <ac:chgData name="" userId="84801366e42de8a9" providerId="LiveId" clId="{D845AB57-3CA0-42AD-A44D-B06D82528EF0}" dt="2024-08-07T13:09:44.405" v="4994" actId="1076"/>
          <ac:picMkLst>
            <pc:docMk/>
            <pc:sldMk cId="660180858" sldId="259"/>
            <ac:picMk id="11" creationId="{DF394492-E1C3-4450-BF61-5A6808F3C21C}"/>
          </ac:picMkLst>
        </pc:picChg>
      </pc:sldChg>
      <pc:sldChg chg="addSp delSp modSp add ord modTransition">
        <pc:chgData name="" userId="84801366e42de8a9" providerId="LiveId" clId="{D845AB57-3CA0-42AD-A44D-B06D82528EF0}" dt="2024-08-07T14:36:59.727" v="6350"/>
        <pc:sldMkLst>
          <pc:docMk/>
          <pc:sldMk cId="1206980998" sldId="260"/>
        </pc:sldMkLst>
        <pc:spChg chg="del mod">
          <ac:chgData name="" userId="84801366e42de8a9" providerId="LiveId" clId="{D845AB57-3CA0-42AD-A44D-B06D82528EF0}" dt="2024-08-07T11:14:02.856" v="1338" actId="478"/>
          <ac:spMkLst>
            <pc:docMk/>
            <pc:sldMk cId="1206980998" sldId="260"/>
            <ac:spMk id="2" creationId="{5043AF9D-BB6E-4CA7-8535-D70B4A123259}"/>
          </ac:spMkLst>
        </pc:spChg>
        <pc:spChg chg="del">
          <ac:chgData name="" userId="84801366e42de8a9" providerId="LiveId" clId="{D845AB57-3CA0-42AD-A44D-B06D82528EF0}" dt="2024-08-07T11:04:29.272" v="1232"/>
          <ac:spMkLst>
            <pc:docMk/>
            <pc:sldMk cId="1206980998" sldId="260"/>
            <ac:spMk id="3" creationId="{37FA1480-391E-4E66-A759-C7DFC92387AF}"/>
          </ac:spMkLst>
        </pc:spChg>
        <pc:spChg chg="del">
          <ac:chgData name="" userId="84801366e42de8a9" providerId="LiveId" clId="{D845AB57-3CA0-42AD-A44D-B06D82528EF0}" dt="2024-08-07T11:04:29.272" v="1232"/>
          <ac:spMkLst>
            <pc:docMk/>
            <pc:sldMk cId="1206980998" sldId="260"/>
            <ac:spMk id="4" creationId="{00DEA689-9DE8-4372-9570-46BE435FB145}"/>
          </ac:spMkLst>
        </pc:spChg>
        <pc:spChg chg="add del mod">
          <ac:chgData name="" userId="84801366e42de8a9" providerId="LiveId" clId="{D845AB57-3CA0-42AD-A44D-B06D82528EF0}" dt="2024-08-07T11:06:12.312" v="1255"/>
          <ac:spMkLst>
            <pc:docMk/>
            <pc:sldMk cId="1206980998" sldId="260"/>
            <ac:spMk id="5" creationId="{CEFC6A78-51C0-412D-B77C-DA8A9BCC3345}"/>
          </ac:spMkLst>
        </pc:spChg>
        <pc:spChg chg="add del mod">
          <ac:chgData name="" userId="84801366e42de8a9" providerId="LiveId" clId="{D845AB57-3CA0-42AD-A44D-B06D82528EF0}" dt="2024-08-07T11:06:40.592" v="1258"/>
          <ac:spMkLst>
            <pc:docMk/>
            <pc:sldMk cId="1206980998" sldId="260"/>
            <ac:spMk id="6" creationId="{EE2B1D38-F032-4981-8268-064A582FC5AF}"/>
          </ac:spMkLst>
        </pc:spChg>
        <pc:spChg chg="add del mod">
          <ac:chgData name="" userId="84801366e42de8a9" providerId="LiveId" clId="{D845AB57-3CA0-42AD-A44D-B06D82528EF0}" dt="2024-08-07T11:06:40.592" v="1258"/>
          <ac:spMkLst>
            <pc:docMk/>
            <pc:sldMk cId="1206980998" sldId="260"/>
            <ac:spMk id="7" creationId="{57CF2487-0F82-4110-B266-A72A2DA3F36A}"/>
          </ac:spMkLst>
        </pc:spChg>
        <pc:spChg chg="add del mod">
          <ac:chgData name="" userId="84801366e42de8a9" providerId="LiveId" clId="{D845AB57-3CA0-42AD-A44D-B06D82528EF0}" dt="2024-08-07T11:06:44.658" v="1259"/>
          <ac:spMkLst>
            <pc:docMk/>
            <pc:sldMk cId="1206980998" sldId="260"/>
            <ac:spMk id="8" creationId="{854EEF28-947D-4949-8A21-DADF1FA20CE7}"/>
          </ac:spMkLst>
        </pc:spChg>
        <pc:spChg chg="add del mod">
          <ac:chgData name="" userId="84801366e42de8a9" providerId="LiveId" clId="{D845AB57-3CA0-42AD-A44D-B06D82528EF0}" dt="2024-08-07T11:08:02.801" v="1273"/>
          <ac:spMkLst>
            <pc:docMk/>
            <pc:sldMk cId="1206980998" sldId="260"/>
            <ac:spMk id="9" creationId="{FED612BF-D32B-48D3-8D82-B84C3ACD6D65}"/>
          </ac:spMkLst>
        </pc:spChg>
        <pc:spChg chg="add del mod">
          <ac:chgData name="" userId="84801366e42de8a9" providerId="LiveId" clId="{D845AB57-3CA0-42AD-A44D-B06D82528EF0}" dt="2024-08-07T11:07:37.573" v="1270"/>
          <ac:spMkLst>
            <pc:docMk/>
            <pc:sldMk cId="1206980998" sldId="260"/>
            <ac:spMk id="10" creationId="{F90476D6-DB16-4D13-BE5D-F68851803024}"/>
          </ac:spMkLst>
        </pc:spChg>
        <pc:spChg chg="add del mod">
          <ac:chgData name="" userId="84801366e42de8a9" providerId="LiveId" clId="{D845AB57-3CA0-42AD-A44D-B06D82528EF0}" dt="2024-08-07T11:08:02.801" v="1273"/>
          <ac:spMkLst>
            <pc:docMk/>
            <pc:sldMk cId="1206980998" sldId="260"/>
            <ac:spMk id="11" creationId="{F2311F6A-F391-49FA-9D73-527BF5620410}"/>
          </ac:spMkLst>
        </pc:spChg>
        <pc:spChg chg="add del mod">
          <ac:chgData name="" userId="84801366e42de8a9" providerId="LiveId" clId="{D845AB57-3CA0-42AD-A44D-B06D82528EF0}" dt="2024-08-07T11:10:19.405" v="1278"/>
          <ac:spMkLst>
            <pc:docMk/>
            <pc:sldMk cId="1206980998" sldId="260"/>
            <ac:spMk id="12" creationId="{2C52B03B-A20D-4E85-94C3-6218C10591B2}"/>
          </ac:spMkLst>
        </pc:spChg>
        <pc:spChg chg="add del mod">
          <ac:chgData name="" userId="84801366e42de8a9" providerId="LiveId" clId="{D845AB57-3CA0-42AD-A44D-B06D82528EF0}" dt="2024-08-07T11:21:53.474" v="1468"/>
          <ac:spMkLst>
            <pc:docMk/>
            <pc:sldMk cId="1206980998" sldId="260"/>
            <ac:spMk id="13" creationId="{F651ADA1-21C8-4DDE-917D-5D4FB9F7C6FD}"/>
          </ac:spMkLst>
        </pc:spChg>
        <pc:spChg chg="add del mod">
          <ac:chgData name="" userId="84801366e42de8a9" providerId="LiveId" clId="{D845AB57-3CA0-42AD-A44D-B06D82528EF0}" dt="2024-08-07T11:16:45.021" v="1350"/>
          <ac:spMkLst>
            <pc:docMk/>
            <pc:sldMk cId="1206980998" sldId="260"/>
            <ac:spMk id="14" creationId="{BAA12205-DB5E-4AD7-B6F5-7B4F8A1580B8}"/>
          </ac:spMkLst>
        </pc:spChg>
        <pc:spChg chg="add del mod">
          <ac:chgData name="" userId="84801366e42de8a9" providerId="LiveId" clId="{D845AB57-3CA0-42AD-A44D-B06D82528EF0}" dt="2024-08-07T11:16:45.021" v="1350"/>
          <ac:spMkLst>
            <pc:docMk/>
            <pc:sldMk cId="1206980998" sldId="260"/>
            <ac:spMk id="15" creationId="{168EE044-2C1C-4905-BC8A-D9441D2AE8E2}"/>
          </ac:spMkLst>
        </pc:spChg>
        <pc:spChg chg="add mod">
          <ac:chgData name="" userId="84801366e42de8a9" providerId="LiveId" clId="{D845AB57-3CA0-42AD-A44D-B06D82528EF0}" dt="2024-08-07T13:40:21.222" v="5185" actId="115"/>
          <ac:spMkLst>
            <pc:docMk/>
            <pc:sldMk cId="1206980998" sldId="260"/>
            <ac:spMk id="16" creationId="{BF904148-92AC-49D9-BD77-C93FED21C017}"/>
          </ac:spMkLst>
        </pc:spChg>
        <pc:spChg chg="add del mod">
          <ac:chgData name="" userId="84801366e42de8a9" providerId="LiveId" clId="{D845AB57-3CA0-42AD-A44D-B06D82528EF0}" dt="2024-08-07T11:21:59.756" v="1469"/>
          <ac:spMkLst>
            <pc:docMk/>
            <pc:sldMk cId="1206980998" sldId="260"/>
            <ac:spMk id="17" creationId="{3875A15C-1411-4D5D-9D6F-AD9F83D9789F}"/>
          </ac:spMkLst>
        </pc:spChg>
        <pc:spChg chg="add del mod">
          <ac:chgData name="" userId="84801366e42de8a9" providerId="LiveId" clId="{D845AB57-3CA0-42AD-A44D-B06D82528EF0}" dt="2024-08-07T11:21:59.756" v="1469"/>
          <ac:spMkLst>
            <pc:docMk/>
            <pc:sldMk cId="1206980998" sldId="260"/>
            <ac:spMk id="18" creationId="{91285AF1-8C66-466E-A488-C7E5F9A4E158}"/>
          </ac:spMkLst>
        </pc:spChg>
        <pc:spChg chg="add del mod">
          <ac:chgData name="" userId="84801366e42de8a9" providerId="LiveId" clId="{D845AB57-3CA0-42AD-A44D-B06D82528EF0}" dt="2024-08-07T11:25:42.199" v="1649" actId="478"/>
          <ac:spMkLst>
            <pc:docMk/>
            <pc:sldMk cId="1206980998" sldId="260"/>
            <ac:spMk id="19" creationId="{0C23AE93-665F-426A-B8F4-85E092F87C5C}"/>
          </ac:spMkLst>
        </pc:spChg>
        <pc:spChg chg="add mod">
          <ac:chgData name="" userId="84801366e42de8a9" providerId="LiveId" clId="{D845AB57-3CA0-42AD-A44D-B06D82528EF0}" dt="2024-08-07T13:39:49.049" v="5183" actId="14100"/>
          <ac:spMkLst>
            <pc:docMk/>
            <pc:sldMk cId="1206980998" sldId="260"/>
            <ac:spMk id="21" creationId="{5F32F840-9F83-4F81-8079-D01255085D89}"/>
          </ac:spMkLst>
        </pc:spChg>
        <pc:spChg chg="add del mod">
          <ac:chgData name="" userId="84801366e42de8a9" providerId="LiveId" clId="{D845AB57-3CA0-42AD-A44D-B06D82528EF0}" dt="2024-08-07T11:32:05.177" v="2159"/>
          <ac:spMkLst>
            <pc:docMk/>
            <pc:sldMk cId="1206980998" sldId="260"/>
            <ac:spMk id="22" creationId="{FA119D9B-93AE-4C5B-A096-CFB4CE3870F5}"/>
          </ac:spMkLst>
        </pc:spChg>
        <pc:spChg chg="add del mod">
          <ac:chgData name="" userId="84801366e42de8a9" providerId="LiveId" clId="{D845AB57-3CA0-42AD-A44D-B06D82528EF0}" dt="2024-08-07T13:27:46.252" v="5059"/>
          <ac:spMkLst>
            <pc:docMk/>
            <pc:sldMk cId="1206980998" sldId="260"/>
            <ac:spMk id="23" creationId="{121DFD14-B08B-4F16-ADF1-AF548A1463A9}"/>
          </ac:spMkLst>
        </pc:spChg>
      </pc:sldChg>
      <pc:sldChg chg="addSp delSp modSp add ord modTransition">
        <pc:chgData name="" userId="84801366e42de8a9" providerId="LiveId" clId="{D845AB57-3CA0-42AD-A44D-B06D82528EF0}" dt="2024-08-07T14:37:05.192" v="6359"/>
        <pc:sldMkLst>
          <pc:docMk/>
          <pc:sldMk cId="3877461481" sldId="261"/>
        </pc:sldMkLst>
        <pc:spChg chg="del">
          <ac:chgData name="" userId="84801366e42de8a9" providerId="LiveId" clId="{D845AB57-3CA0-42AD-A44D-B06D82528EF0}" dt="2024-08-07T11:51:55.784" v="2181"/>
          <ac:spMkLst>
            <pc:docMk/>
            <pc:sldMk cId="3877461481" sldId="261"/>
            <ac:spMk id="2" creationId="{7B05DECB-9487-4BFE-9E07-670D2EF27547}"/>
          </ac:spMkLst>
        </pc:spChg>
        <pc:spChg chg="del mod">
          <ac:chgData name="" userId="84801366e42de8a9" providerId="LiveId" clId="{D845AB57-3CA0-42AD-A44D-B06D82528EF0}" dt="2024-08-07T11:51:55.784" v="2181"/>
          <ac:spMkLst>
            <pc:docMk/>
            <pc:sldMk cId="3877461481" sldId="261"/>
            <ac:spMk id="3" creationId="{4E235704-4D8D-4F08-A801-98295D71EDF7}"/>
          </ac:spMkLst>
        </pc:spChg>
        <pc:spChg chg="add mod">
          <ac:chgData name="" userId="84801366e42de8a9" providerId="LiveId" clId="{D845AB57-3CA0-42AD-A44D-B06D82528EF0}" dt="2024-08-07T14:15:33.638" v="5828" actId="12"/>
          <ac:spMkLst>
            <pc:docMk/>
            <pc:sldMk cId="3877461481" sldId="261"/>
            <ac:spMk id="4" creationId="{715948BA-CB0C-4934-AD34-6B6049671FE6}"/>
          </ac:spMkLst>
        </pc:spChg>
        <pc:spChg chg="add del mod">
          <ac:chgData name="" userId="84801366e42de8a9" providerId="LiveId" clId="{D845AB57-3CA0-42AD-A44D-B06D82528EF0}" dt="2024-08-07T11:59:15.011" v="2442" actId="931"/>
          <ac:spMkLst>
            <pc:docMk/>
            <pc:sldMk cId="3877461481" sldId="261"/>
            <ac:spMk id="5" creationId="{146ADE0C-FCF3-4FCD-B0B7-0CAAC66FEBD1}"/>
          </ac:spMkLst>
        </pc:spChg>
        <pc:spChg chg="add mod">
          <ac:chgData name="" userId="84801366e42de8a9" providerId="LiveId" clId="{D845AB57-3CA0-42AD-A44D-B06D82528EF0}" dt="2024-08-07T13:27:23.522" v="5057" actId="255"/>
          <ac:spMkLst>
            <pc:docMk/>
            <pc:sldMk cId="3877461481" sldId="261"/>
            <ac:spMk id="6" creationId="{1DFB39EE-E16D-4AA3-A1EA-B2DAB2F18540}"/>
          </ac:spMkLst>
        </pc:spChg>
        <pc:spChg chg="add del mod">
          <ac:chgData name="" userId="84801366e42de8a9" providerId="LiveId" clId="{D845AB57-3CA0-42AD-A44D-B06D82528EF0}" dt="2024-08-07T11:59:39.822" v="2508"/>
          <ac:spMkLst>
            <pc:docMk/>
            <pc:sldMk cId="3877461481" sldId="261"/>
            <ac:spMk id="9" creationId="{7544ED1E-AD31-4A29-A873-199B2657A613}"/>
          </ac:spMkLst>
        </pc:spChg>
        <pc:spChg chg="add del mod">
          <ac:chgData name="" userId="84801366e42de8a9" providerId="LiveId" clId="{D845AB57-3CA0-42AD-A44D-B06D82528EF0}" dt="2024-08-07T13:24:50.493" v="5028"/>
          <ac:spMkLst>
            <pc:docMk/>
            <pc:sldMk cId="3877461481" sldId="261"/>
            <ac:spMk id="11" creationId="{B7A92646-40A9-41D2-BD18-D079C3138544}"/>
          </ac:spMkLst>
        </pc:spChg>
        <pc:spChg chg="add del mod">
          <ac:chgData name="" userId="84801366e42de8a9" providerId="LiveId" clId="{D845AB57-3CA0-42AD-A44D-B06D82528EF0}" dt="2024-08-07T13:25:20.668" v="5033"/>
          <ac:spMkLst>
            <pc:docMk/>
            <pc:sldMk cId="3877461481" sldId="261"/>
            <ac:spMk id="12" creationId="{F413660D-ECED-4844-8264-B34C2FBA1425}"/>
          </ac:spMkLst>
        </pc:spChg>
        <pc:spChg chg="add del mod">
          <ac:chgData name="" userId="84801366e42de8a9" providerId="LiveId" clId="{D845AB57-3CA0-42AD-A44D-B06D82528EF0}" dt="2024-08-07T13:26:03.675" v="5047"/>
          <ac:spMkLst>
            <pc:docMk/>
            <pc:sldMk cId="3877461481" sldId="261"/>
            <ac:spMk id="13" creationId="{A68070BD-23C7-4983-AFB2-C47C2DFE9887}"/>
          </ac:spMkLst>
        </pc:spChg>
        <pc:spChg chg="add del mod">
          <ac:chgData name="" userId="84801366e42de8a9" providerId="LiveId" clId="{D845AB57-3CA0-42AD-A44D-B06D82528EF0}" dt="2024-08-07T13:26:39.419" v="5050"/>
          <ac:spMkLst>
            <pc:docMk/>
            <pc:sldMk cId="3877461481" sldId="261"/>
            <ac:spMk id="14" creationId="{B6903429-AF0A-486C-BD5C-1CD330BBA819}"/>
          </ac:spMkLst>
        </pc:spChg>
        <pc:picChg chg="add del mod">
          <ac:chgData name="" userId="84801366e42de8a9" providerId="LiveId" clId="{D845AB57-3CA0-42AD-A44D-B06D82528EF0}" dt="2024-08-07T13:24:43.170" v="5027" actId="478"/>
          <ac:picMkLst>
            <pc:docMk/>
            <pc:sldMk cId="3877461481" sldId="261"/>
            <ac:picMk id="8" creationId="{A61C6FB9-84CB-43A4-AB1C-2405A02A1D4C}"/>
          </ac:picMkLst>
        </pc:picChg>
      </pc:sldChg>
      <pc:sldChg chg="addSp delSp modSp add modTransition">
        <pc:chgData name="" userId="84801366e42de8a9" providerId="LiveId" clId="{D845AB57-3CA0-42AD-A44D-B06D82528EF0}" dt="2024-08-07T14:37:16.856" v="6372"/>
        <pc:sldMkLst>
          <pc:docMk/>
          <pc:sldMk cId="1343935702" sldId="262"/>
        </pc:sldMkLst>
        <pc:spChg chg="del">
          <ac:chgData name="" userId="84801366e42de8a9" providerId="LiveId" clId="{D845AB57-3CA0-42AD-A44D-B06D82528EF0}" dt="2024-08-07T12:05:08.768" v="2567"/>
          <ac:spMkLst>
            <pc:docMk/>
            <pc:sldMk cId="1343935702" sldId="262"/>
            <ac:spMk id="2" creationId="{1463229D-9C06-4C3D-A8D8-858D0B12D084}"/>
          </ac:spMkLst>
        </pc:spChg>
        <pc:spChg chg="del">
          <ac:chgData name="" userId="84801366e42de8a9" providerId="LiveId" clId="{D845AB57-3CA0-42AD-A44D-B06D82528EF0}" dt="2024-08-07T12:05:08.768" v="2567"/>
          <ac:spMkLst>
            <pc:docMk/>
            <pc:sldMk cId="1343935702" sldId="262"/>
            <ac:spMk id="3" creationId="{C7DCD4FF-0498-422C-9216-01DE873BFB80}"/>
          </ac:spMkLst>
        </pc:spChg>
        <pc:spChg chg="del">
          <ac:chgData name="" userId="84801366e42de8a9" providerId="LiveId" clId="{D845AB57-3CA0-42AD-A44D-B06D82528EF0}" dt="2024-08-07T12:05:08.768" v="2567"/>
          <ac:spMkLst>
            <pc:docMk/>
            <pc:sldMk cId="1343935702" sldId="262"/>
            <ac:spMk id="4" creationId="{3E5FE828-4B53-4EEF-B6AE-C4F87B82E963}"/>
          </ac:spMkLst>
        </pc:spChg>
        <pc:spChg chg="add del mod">
          <ac:chgData name="" userId="84801366e42de8a9" providerId="LiveId" clId="{D845AB57-3CA0-42AD-A44D-B06D82528EF0}" dt="2024-08-07T12:05:12.520" v="2568"/>
          <ac:spMkLst>
            <pc:docMk/>
            <pc:sldMk cId="1343935702" sldId="262"/>
            <ac:spMk id="5" creationId="{1EAEC646-242E-4F6F-8FC5-259B2954056C}"/>
          </ac:spMkLst>
        </pc:spChg>
        <pc:spChg chg="add del mod">
          <ac:chgData name="" userId="84801366e42de8a9" providerId="LiveId" clId="{D845AB57-3CA0-42AD-A44D-B06D82528EF0}" dt="2024-08-07T12:05:12.520" v="2568"/>
          <ac:spMkLst>
            <pc:docMk/>
            <pc:sldMk cId="1343935702" sldId="262"/>
            <ac:spMk id="6" creationId="{6B576C2D-94C9-450D-97D1-ABBAC05E6737}"/>
          </ac:spMkLst>
        </pc:spChg>
        <pc:spChg chg="add del mod">
          <ac:chgData name="" userId="84801366e42de8a9" providerId="LiveId" clId="{D845AB57-3CA0-42AD-A44D-B06D82528EF0}" dt="2024-08-07T12:05:12.520" v="2568"/>
          <ac:spMkLst>
            <pc:docMk/>
            <pc:sldMk cId="1343935702" sldId="262"/>
            <ac:spMk id="7" creationId="{6AE13376-E677-445F-9D0C-A04D2200AA96}"/>
          </ac:spMkLst>
        </pc:spChg>
        <pc:spChg chg="add del mod">
          <ac:chgData name="" userId="84801366e42de8a9" providerId="LiveId" clId="{D845AB57-3CA0-42AD-A44D-B06D82528EF0}" dt="2024-08-07T12:05:12.520" v="2568"/>
          <ac:spMkLst>
            <pc:docMk/>
            <pc:sldMk cId="1343935702" sldId="262"/>
            <ac:spMk id="8" creationId="{F04E0096-53D3-4294-9865-2A0F047ABC89}"/>
          </ac:spMkLst>
        </pc:spChg>
        <pc:spChg chg="add del mod">
          <ac:chgData name="" userId="84801366e42de8a9" providerId="LiveId" clId="{D845AB57-3CA0-42AD-A44D-B06D82528EF0}" dt="2024-08-07T12:05:12.520" v="2568"/>
          <ac:spMkLst>
            <pc:docMk/>
            <pc:sldMk cId="1343935702" sldId="262"/>
            <ac:spMk id="9" creationId="{ACB9B0A6-1B5A-4D5C-A338-CF8833BAF7D4}"/>
          </ac:spMkLst>
        </pc:spChg>
        <pc:spChg chg="add mod">
          <ac:chgData name="" userId="84801366e42de8a9" providerId="LiveId" clId="{D845AB57-3CA0-42AD-A44D-B06D82528EF0}" dt="2024-08-07T12:25:51.725" v="3668" actId="20577"/>
          <ac:spMkLst>
            <pc:docMk/>
            <pc:sldMk cId="1343935702" sldId="262"/>
            <ac:spMk id="10" creationId="{596EA62E-15F2-4851-B82A-DD63C61EF71D}"/>
          </ac:spMkLst>
        </pc:spChg>
        <pc:spChg chg="add del mod">
          <ac:chgData name="" userId="84801366e42de8a9" providerId="LiveId" clId="{D845AB57-3CA0-42AD-A44D-B06D82528EF0}" dt="2024-08-07T12:06:49.303" v="2576"/>
          <ac:spMkLst>
            <pc:docMk/>
            <pc:sldMk cId="1343935702" sldId="262"/>
            <ac:spMk id="11" creationId="{174EE6A8-703C-4842-A72A-606CA64964FB}"/>
          </ac:spMkLst>
        </pc:spChg>
        <pc:spChg chg="add del mod">
          <ac:chgData name="" userId="84801366e42de8a9" providerId="LiveId" clId="{D845AB57-3CA0-42AD-A44D-B06D82528EF0}" dt="2024-08-07T12:06:49.303" v="2576"/>
          <ac:spMkLst>
            <pc:docMk/>
            <pc:sldMk cId="1343935702" sldId="262"/>
            <ac:spMk id="12" creationId="{40D7254A-77E3-45FE-A339-B7B9D8285F87}"/>
          </ac:spMkLst>
        </pc:spChg>
        <pc:spChg chg="add mod">
          <ac:chgData name="" userId="84801366e42de8a9" providerId="LiveId" clId="{D845AB57-3CA0-42AD-A44D-B06D82528EF0}" dt="2024-08-07T13:42:09.439" v="5193" actId="27636"/>
          <ac:spMkLst>
            <pc:docMk/>
            <pc:sldMk cId="1343935702" sldId="262"/>
            <ac:spMk id="13" creationId="{29B23FB2-D9F0-4B76-A5EA-ED7DE82A8CB0}"/>
          </ac:spMkLst>
        </pc:spChg>
        <pc:spChg chg="add mod">
          <ac:chgData name="" userId="84801366e42de8a9" providerId="LiveId" clId="{D845AB57-3CA0-42AD-A44D-B06D82528EF0}" dt="2024-08-07T13:42:09.433" v="5191" actId="27636"/>
          <ac:spMkLst>
            <pc:docMk/>
            <pc:sldMk cId="1343935702" sldId="262"/>
            <ac:spMk id="14" creationId="{F1114F58-6F3E-412A-B6DC-27E6DF9D61E0}"/>
          </ac:spMkLst>
        </pc:spChg>
        <pc:spChg chg="add mod">
          <ac:chgData name="" userId="84801366e42de8a9" providerId="LiveId" clId="{D845AB57-3CA0-42AD-A44D-B06D82528EF0}" dt="2024-08-07T13:42:09.440" v="5194" actId="27636"/>
          <ac:spMkLst>
            <pc:docMk/>
            <pc:sldMk cId="1343935702" sldId="262"/>
            <ac:spMk id="15" creationId="{E46EA31B-31AC-4BB2-AD21-1B11D8B39455}"/>
          </ac:spMkLst>
        </pc:spChg>
        <pc:spChg chg="add mod">
          <ac:chgData name="" userId="84801366e42de8a9" providerId="LiveId" clId="{D845AB57-3CA0-42AD-A44D-B06D82528EF0}" dt="2024-08-07T13:42:09.437" v="5192" actId="27636"/>
          <ac:spMkLst>
            <pc:docMk/>
            <pc:sldMk cId="1343935702" sldId="262"/>
            <ac:spMk id="16" creationId="{46C2128B-59D4-4583-AB50-8318EA3259E6}"/>
          </ac:spMkLst>
        </pc:spChg>
      </pc:sldChg>
      <pc:sldChg chg="addSp delSp modSp add modTransition">
        <pc:chgData name="" userId="84801366e42de8a9" providerId="LiveId" clId="{D845AB57-3CA0-42AD-A44D-B06D82528EF0}" dt="2024-08-07T14:37:19.292" v="6375"/>
        <pc:sldMkLst>
          <pc:docMk/>
          <pc:sldMk cId="2284401029" sldId="263"/>
        </pc:sldMkLst>
        <pc:spChg chg="del">
          <ac:chgData name="" userId="84801366e42de8a9" providerId="LiveId" clId="{D845AB57-3CA0-42AD-A44D-B06D82528EF0}" dt="2024-08-07T12:26:17.991" v="3670" actId="478"/>
          <ac:spMkLst>
            <pc:docMk/>
            <pc:sldMk cId="2284401029" sldId="263"/>
            <ac:spMk id="2" creationId="{35879C4D-1715-43AC-A6A1-C20978AA97A3}"/>
          </ac:spMkLst>
        </pc:spChg>
        <pc:spChg chg="mod">
          <ac:chgData name="" userId="84801366e42de8a9" providerId="LiveId" clId="{D845AB57-3CA0-42AD-A44D-B06D82528EF0}" dt="2024-08-07T13:01:40.857" v="4925" actId="1076"/>
          <ac:spMkLst>
            <pc:docMk/>
            <pc:sldMk cId="2284401029" sldId="263"/>
            <ac:spMk id="3" creationId="{D393FA24-1DC7-4FC8-BAD6-94DBE8E955FF}"/>
          </ac:spMkLst>
        </pc:spChg>
        <pc:spChg chg="mod">
          <ac:chgData name="" userId="84801366e42de8a9" providerId="LiveId" clId="{D845AB57-3CA0-42AD-A44D-B06D82528EF0}" dt="2024-08-07T13:30:28.997" v="5139" actId="255"/>
          <ac:spMkLst>
            <pc:docMk/>
            <pc:sldMk cId="2284401029" sldId="263"/>
            <ac:spMk id="4" creationId="{A573A9EC-C87F-4699-9BE9-E0803FF3AC08}"/>
          </ac:spMkLst>
        </pc:spChg>
        <pc:spChg chg="mod">
          <ac:chgData name="" userId="84801366e42de8a9" providerId="LiveId" clId="{D845AB57-3CA0-42AD-A44D-B06D82528EF0}" dt="2024-08-07T12:41:45.920" v="4702" actId="115"/>
          <ac:spMkLst>
            <pc:docMk/>
            <pc:sldMk cId="2284401029" sldId="263"/>
            <ac:spMk id="5" creationId="{1AEA0536-06BE-40EE-BCD0-1799EA99F5F0}"/>
          </ac:spMkLst>
        </pc:spChg>
        <pc:spChg chg="mod">
          <ac:chgData name="" userId="84801366e42de8a9" providerId="LiveId" clId="{D845AB57-3CA0-42AD-A44D-B06D82528EF0}" dt="2024-08-07T13:30:36.119" v="5140" actId="255"/>
          <ac:spMkLst>
            <pc:docMk/>
            <pc:sldMk cId="2284401029" sldId="263"/>
            <ac:spMk id="6" creationId="{2C8B3F6B-7647-499C-ACD0-F94DD66BC807}"/>
          </ac:spMkLst>
        </pc:spChg>
        <pc:spChg chg="add del">
          <ac:chgData name="" userId="84801366e42de8a9" providerId="LiveId" clId="{D845AB57-3CA0-42AD-A44D-B06D82528EF0}" dt="2024-08-07T12:30:12.583" v="3725"/>
          <ac:spMkLst>
            <pc:docMk/>
            <pc:sldMk cId="2284401029" sldId="263"/>
            <ac:spMk id="7" creationId="{B4F1E2B5-0EE9-46C0-81B2-5E6F11B60552}"/>
          </ac:spMkLst>
        </pc:spChg>
        <pc:spChg chg="add del mod">
          <ac:chgData name="" userId="84801366e42de8a9" providerId="LiveId" clId="{D845AB57-3CA0-42AD-A44D-B06D82528EF0}" dt="2024-08-07T12:43:52.125" v="4711" actId="931"/>
          <ac:spMkLst>
            <pc:docMk/>
            <pc:sldMk cId="2284401029" sldId="263"/>
            <ac:spMk id="10" creationId="{7E09C4CA-0D4E-4A23-9C82-B04A2EE371EB}"/>
          </ac:spMkLst>
        </pc:spChg>
        <pc:picChg chg="add del mod">
          <ac:chgData name="" userId="84801366e42de8a9" providerId="LiveId" clId="{D845AB57-3CA0-42AD-A44D-B06D82528EF0}" dt="2024-08-07T12:43:52.125" v="4711" actId="931"/>
          <ac:picMkLst>
            <pc:docMk/>
            <pc:sldMk cId="2284401029" sldId="263"/>
            <ac:picMk id="9" creationId="{C023E734-9D5B-40E9-85B2-53F52D922BB6}"/>
          </ac:picMkLst>
        </pc:picChg>
      </pc:sldChg>
      <pc:sldChg chg="addSp delSp modSp add ord modTransition">
        <pc:chgData name="" userId="84801366e42de8a9" providerId="LiveId" clId="{D845AB57-3CA0-42AD-A44D-B06D82528EF0}" dt="2024-08-07T14:37:21.102" v="6378"/>
        <pc:sldMkLst>
          <pc:docMk/>
          <pc:sldMk cId="570213332" sldId="264"/>
        </pc:sldMkLst>
        <pc:spChg chg="del">
          <ac:chgData name="" userId="84801366e42de8a9" providerId="LiveId" clId="{D845AB57-3CA0-42AD-A44D-B06D82528EF0}" dt="2024-08-07T12:36:56.720" v="4553"/>
          <ac:spMkLst>
            <pc:docMk/>
            <pc:sldMk cId="570213332" sldId="264"/>
            <ac:spMk id="2" creationId="{DD2C67D9-7489-4832-9B4A-948CA9C8B29D}"/>
          </ac:spMkLst>
        </pc:spChg>
        <pc:spChg chg="del">
          <ac:chgData name="" userId="84801366e42de8a9" providerId="LiveId" clId="{D845AB57-3CA0-42AD-A44D-B06D82528EF0}" dt="2024-08-07T12:36:56.720" v="4553"/>
          <ac:spMkLst>
            <pc:docMk/>
            <pc:sldMk cId="570213332" sldId="264"/>
            <ac:spMk id="3" creationId="{45E956BE-69F1-4B37-9B5C-FC9ADE02EC5F}"/>
          </ac:spMkLst>
        </pc:spChg>
        <pc:spChg chg="del">
          <ac:chgData name="" userId="84801366e42de8a9" providerId="LiveId" clId="{D845AB57-3CA0-42AD-A44D-B06D82528EF0}" dt="2024-08-07T12:36:56.720" v="4553"/>
          <ac:spMkLst>
            <pc:docMk/>
            <pc:sldMk cId="570213332" sldId="264"/>
            <ac:spMk id="4" creationId="{811E3534-9B0C-4E51-AAE8-4A9F00EC4E19}"/>
          </ac:spMkLst>
        </pc:spChg>
        <pc:spChg chg="del">
          <ac:chgData name="" userId="84801366e42de8a9" providerId="LiveId" clId="{D845AB57-3CA0-42AD-A44D-B06D82528EF0}" dt="2024-08-07T12:36:56.720" v="4553"/>
          <ac:spMkLst>
            <pc:docMk/>
            <pc:sldMk cId="570213332" sldId="264"/>
            <ac:spMk id="5" creationId="{A1DEB876-F65D-4A33-A937-43CE33083E8A}"/>
          </ac:spMkLst>
        </pc:spChg>
        <pc:spChg chg="del">
          <ac:chgData name="" userId="84801366e42de8a9" providerId="LiveId" clId="{D845AB57-3CA0-42AD-A44D-B06D82528EF0}" dt="2024-08-07T12:36:56.720" v="4553"/>
          <ac:spMkLst>
            <pc:docMk/>
            <pc:sldMk cId="570213332" sldId="264"/>
            <ac:spMk id="6" creationId="{090D510D-6407-4404-AB16-336A1BC42847}"/>
          </ac:spMkLst>
        </pc:spChg>
        <pc:spChg chg="add del mod">
          <ac:chgData name="" userId="84801366e42de8a9" providerId="LiveId" clId="{D845AB57-3CA0-42AD-A44D-B06D82528EF0}" dt="2024-08-07T12:37:04.076" v="4554"/>
          <ac:spMkLst>
            <pc:docMk/>
            <pc:sldMk cId="570213332" sldId="264"/>
            <ac:spMk id="7" creationId="{0EFF50C7-B3DB-4FA0-B0CC-1B484978BDDE}"/>
          </ac:spMkLst>
        </pc:spChg>
        <pc:spChg chg="add del mod">
          <ac:chgData name="" userId="84801366e42de8a9" providerId="LiveId" clId="{D845AB57-3CA0-42AD-A44D-B06D82528EF0}" dt="2024-08-07T12:37:04.076" v="4554"/>
          <ac:spMkLst>
            <pc:docMk/>
            <pc:sldMk cId="570213332" sldId="264"/>
            <ac:spMk id="8" creationId="{8ABC76B0-F329-4A54-9EC2-BBD92CF032F4}"/>
          </ac:spMkLst>
        </pc:spChg>
        <pc:spChg chg="add del mod">
          <ac:chgData name="" userId="84801366e42de8a9" providerId="LiveId" clId="{D845AB57-3CA0-42AD-A44D-B06D82528EF0}" dt="2024-08-07T12:37:04.076" v="4554"/>
          <ac:spMkLst>
            <pc:docMk/>
            <pc:sldMk cId="570213332" sldId="264"/>
            <ac:spMk id="9" creationId="{72A6DEAE-B993-4764-BA45-3198DB9C22A4}"/>
          </ac:spMkLst>
        </pc:spChg>
        <pc:spChg chg="add del mod">
          <ac:chgData name="" userId="84801366e42de8a9" providerId="LiveId" clId="{D845AB57-3CA0-42AD-A44D-B06D82528EF0}" dt="2024-08-07T12:37:09.066" v="4555" actId="478"/>
          <ac:spMkLst>
            <pc:docMk/>
            <pc:sldMk cId="570213332" sldId="264"/>
            <ac:spMk id="10" creationId="{07A042EA-DDC6-4AEC-A684-477CA47F35DC}"/>
          </ac:spMkLst>
        </pc:spChg>
        <pc:spChg chg="add mod">
          <ac:chgData name="" userId="84801366e42de8a9" providerId="LiveId" clId="{D845AB57-3CA0-42AD-A44D-B06D82528EF0}" dt="2024-08-07T13:47:10.427" v="5272" actId="27636"/>
          <ac:spMkLst>
            <pc:docMk/>
            <pc:sldMk cId="570213332" sldId="264"/>
            <ac:spMk id="11" creationId="{6A1713E0-D81E-409D-9747-A04C4B609F75}"/>
          </ac:spMkLst>
        </pc:spChg>
        <pc:spChg chg="add del mod">
          <ac:chgData name="" userId="84801366e42de8a9" providerId="LiveId" clId="{D845AB57-3CA0-42AD-A44D-B06D82528EF0}" dt="2024-08-07T12:40:15.677" v="4636" actId="931"/>
          <ac:spMkLst>
            <pc:docMk/>
            <pc:sldMk cId="570213332" sldId="264"/>
            <ac:spMk id="12" creationId="{4C7D6377-0E90-4D74-8C40-ADE226823482}"/>
          </ac:spMkLst>
        </pc:spChg>
        <pc:spChg chg="add mod">
          <ac:chgData name="" userId="84801366e42de8a9" providerId="LiveId" clId="{D845AB57-3CA0-42AD-A44D-B06D82528EF0}" dt="2024-08-07T13:47:10.428" v="5273" actId="27636"/>
          <ac:spMkLst>
            <pc:docMk/>
            <pc:sldMk cId="570213332" sldId="264"/>
            <ac:spMk id="13" creationId="{E588E44C-8A9D-4BDB-97F5-0F459318A2F6}"/>
          </ac:spMkLst>
        </pc:spChg>
        <pc:spChg chg="add del mod">
          <ac:chgData name="" userId="84801366e42de8a9" providerId="LiveId" clId="{D845AB57-3CA0-42AD-A44D-B06D82528EF0}" dt="2024-08-07T12:41:01.256" v="4695" actId="931"/>
          <ac:spMkLst>
            <pc:docMk/>
            <pc:sldMk cId="570213332" sldId="264"/>
            <ac:spMk id="14" creationId="{70606485-0FD5-461C-BFA1-BFA6D3CE20F6}"/>
          </ac:spMkLst>
        </pc:spChg>
        <pc:spChg chg="add del mod">
          <ac:chgData name="" userId="84801366e42de8a9" providerId="LiveId" clId="{D845AB57-3CA0-42AD-A44D-B06D82528EF0}" dt="2024-08-07T12:41:09.999" v="4698"/>
          <ac:spMkLst>
            <pc:docMk/>
            <pc:sldMk cId="570213332" sldId="264"/>
            <ac:spMk id="17" creationId="{7B3106C9-22A1-4E9D-96B6-D2E43C67C9C8}"/>
          </ac:spMkLst>
        </pc:spChg>
        <pc:picChg chg="add mod">
          <ac:chgData name="" userId="84801366e42de8a9" providerId="LiveId" clId="{D845AB57-3CA0-42AD-A44D-B06D82528EF0}" dt="2024-08-07T12:40:25.343" v="4694" actId="1076"/>
          <ac:picMkLst>
            <pc:docMk/>
            <pc:sldMk cId="570213332" sldId="264"/>
            <ac:picMk id="16" creationId="{562C315B-4225-4C8F-951B-9554ED1D1B73}"/>
          </ac:picMkLst>
        </pc:picChg>
        <pc:picChg chg="add mod">
          <ac:chgData name="" userId="84801366e42de8a9" providerId="LiveId" clId="{D845AB57-3CA0-42AD-A44D-B06D82528EF0}" dt="2024-08-07T14:04:55.952" v="5599" actId="14100"/>
          <ac:picMkLst>
            <pc:docMk/>
            <pc:sldMk cId="570213332" sldId="264"/>
            <ac:picMk id="19" creationId="{3D5B05D5-9F88-45EE-8505-8D449DDFC662}"/>
          </ac:picMkLst>
        </pc:picChg>
      </pc:sldChg>
      <pc:sldChg chg="addSp delSp modSp add modTransition">
        <pc:chgData name="" userId="84801366e42de8a9" providerId="LiveId" clId="{D845AB57-3CA0-42AD-A44D-B06D82528EF0}" dt="2024-08-07T14:37:22.801" v="6381"/>
        <pc:sldMkLst>
          <pc:docMk/>
          <pc:sldMk cId="1048869580" sldId="265"/>
        </pc:sldMkLst>
        <pc:spChg chg="del">
          <ac:chgData name="" userId="84801366e42de8a9" providerId="LiveId" clId="{D845AB57-3CA0-42AD-A44D-B06D82528EF0}" dt="2024-08-07T12:50:10.774" v="4730"/>
          <ac:spMkLst>
            <pc:docMk/>
            <pc:sldMk cId="1048869580" sldId="265"/>
            <ac:spMk id="2" creationId="{31E145FC-50A7-473F-BEE3-F0A38D32CB6D}"/>
          </ac:spMkLst>
        </pc:spChg>
        <pc:spChg chg="del">
          <ac:chgData name="" userId="84801366e42de8a9" providerId="LiveId" clId="{D845AB57-3CA0-42AD-A44D-B06D82528EF0}" dt="2024-08-07T12:50:10.774" v="4730"/>
          <ac:spMkLst>
            <pc:docMk/>
            <pc:sldMk cId="1048869580" sldId="265"/>
            <ac:spMk id="3" creationId="{4C3FCA40-174A-4CF9-8587-1F3F7977C5BC}"/>
          </ac:spMkLst>
        </pc:spChg>
        <pc:spChg chg="del">
          <ac:chgData name="" userId="84801366e42de8a9" providerId="LiveId" clId="{D845AB57-3CA0-42AD-A44D-B06D82528EF0}" dt="2024-08-07T12:50:10.774" v="4730"/>
          <ac:spMkLst>
            <pc:docMk/>
            <pc:sldMk cId="1048869580" sldId="265"/>
            <ac:spMk id="4" creationId="{B00ED82F-DF97-4CD0-AFBF-AB0377F48E38}"/>
          </ac:spMkLst>
        </pc:spChg>
        <pc:spChg chg="del">
          <ac:chgData name="" userId="84801366e42de8a9" providerId="LiveId" clId="{D845AB57-3CA0-42AD-A44D-B06D82528EF0}" dt="2024-08-07T12:50:10.774" v="4730"/>
          <ac:spMkLst>
            <pc:docMk/>
            <pc:sldMk cId="1048869580" sldId="265"/>
            <ac:spMk id="5" creationId="{514B1768-004B-4E03-923B-E5ECD1A83E30}"/>
          </ac:spMkLst>
        </pc:spChg>
        <pc:spChg chg="del">
          <ac:chgData name="" userId="84801366e42de8a9" providerId="LiveId" clId="{D845AB57-3CA0-42AD-A44D-B06D82528EF0}" dt="2024-08-07T12:50:10.774" v="4730"/>
          <ac:spMkLst>
            <pc:docMk/>
            <pc:sldMk cId="1048869580" sldId="265"/>
            <ac:spMk id="6" creationId="{6E00ACB2-5548-414E-9FC4-E218AB0DA941}"/>
          </ac:spMkLst>
        </pc:spChg>
        <pc:spChg chg="add mod">
          <ac:chgData name="" userId="84801366e42de8a9" providerId="LiveId" clId="{D845AB57-3CA0-42AD-A44D-B06D82528EF0}" dt="2024-08-07T13:42:09.453" v="5197" actId="27636"/>
          <ac:spMkLst>
            <pc:docMk/>
            <pc:sldMk cId="1048869580" sldId="265"/>
            <ac:spMk id="7" creationId="{214D905C-11EC-413A-8060-3997FD7EB3CA}"/>
          </ac:spMkLst>
        </pc:spChg>
        <pc:spChg chg="add mod">
          <ac:chgData name="" userId="84801366e42de8a9" providerId="LiveId" clId="{D845AB57-3CA0-42AD-A44D-B06D82528EF0}" dt="2024-08-07T12:54:16.994" v="4821" actId="20577"/>
          <ac:spMkLst>
            <pc:docMk/>
            <pc:sldMk cId="1048869580" sldId="265"/>
            <ac:spMk id="8" creationId="{D41673FE-C3FC-4FD2-B7A7-37B07CAAFCC0}"/>
          </ac:spMkLst>
        </pc:spChg>
      </pc:sldChg>
      <pc:sldChg chg="addSp delSp modSp add del">
        <pc:chgData name="" userId="84801366e42de8a9" providerId="LiveId" clId="{D845AB57-3CA0-42AD-A44D-B06D82528EF0}" dt="2024-08-07T12:48:49.809" v="4728" actId="2696"/>
        <pc:sldMkLst>
          <pc:docMk/>
          <pc:sldMk cId="2506807127" sldId="265"/>
        </pc:sldMkLst>
        <pc:spChg chg="del">
          <ac:chgData name="" userId="84801366e42de8a9" providerId="LiveId" clId="{D845AB57-3CA0-42AD-A44D-B06D82528EF0}" dt="2024-08-07T12:44:04.888" v="4713"/>
          <ac:spMkLst>
            <pc:docMk/>
            <pc:sldMk cId="2506807127" sldId="265"/>
            <ac:spMk id="2" creationId="{46A08676-79C0-4BF8-8713-F074E3D37E3A}"/>
          </ac:spMkLst>
        </pc:spChg>
        <pc:spChg chg="del">
          <ac:chgData name="" userId="84801366e42de8a9" providerId="LiveId" clId="{D845AB57-3CA0-42AD-A44D-B06D82528EF0}" dt="2024-08-07T12:44:04.888" v="4713"/>
          <ac:spMkLst>
            <pc:docMk/>
            <pc:sldMk cId="2506807127" sldId="265"/>
            <ac:spMk id="3" creationId="{8B0B2B03-ACEC-445E-BD47-CB7A62BA62DE}"/>
          </ac:spMkLst>
        </pc:spChg>
        <pc:spChg chg="del">
          <ac:chgData name="" userId="84801366e42de8a9" providerId="LiveId" clId="{D845AB57-3CA0-42AD-A44D-B06D82528EF0}" dt="2024-08-07T12:44:04.888" v="4713"/>
          <ac:spMkLst>
            <pc:docMk/>
            <pc:sldMk cId="2506807127" sldId="265"/>
            <ac:spMk id="4" creationId="{D9F63548-9DDB-4D0B-9C9C-D6ADAD698B5B}"/>
          </ac:spMkLst>
        </pc:spChg>
        <pc:spChg chg="del">
          <ac:chgData name="" userId="84801366e42de8a9" providerId="LiveId" clId="{D845AB57-3CA0-42AD-A44D-B06D82528EF0}" dt="2024-08-07T12:44:04.888" v="4713"/>
          <ac:spMkLst>
            <pc:docMk/>
            <pc:sldMk cId="2506807127" sldId="265"/>
            <ac:spMk id="5" creationId="{C06E2049-ED6B-4409-917D-C5876B3E31C6}"/>
          </ac:spMkLst>
        </pc:spChg>
        <pc:spChg chg="del">
          <ac:chgData name="" userId="84801366e42de8a9" providerId="LiveId" clId="{D845AB57-3CA0-42AD-A44D-B06D82528EF0}" dt="2024-08-07T12:44:04.888" v="4713"/>
          <ac:spMkLst>
            <pc:docMk/>
            <pc:sldMk cId="2506807127" sldId="265"/>
            <ac:spMk id="6" creationId="{FCB63952-AEE6-4BFE-A4D7-D0FE7F7F394B}"/>
          </ac:spMkLst>
        </pc:spChg>
        <pc:spChg chg="add del mod">
          <ac:chgData name="" userId="84801366e42de8a9" providerId="LiveId" clId="{D845AB57-3CA0-42AD-A44D-B06D82528EF0}" dt="2024-08-07T12:47:25.382" v="4725" actId="931"/>
          <ac:spMkLst>
            <pc:docMk/>
            <pc:sldMk cId="2506807127" sldId="265"/>
            <ac:spMk id="9" creationId="{5F61518D-74C6-4045-BDF4-CAE51E43B16A}"/>
          </ac:spMkLst>
        </pc:spChg>
        <pc:spChg chg="add del mod">
          <ac:chgData name="" userId="84801366e42de8a9" providerId="LiveId" clId="{D845AB57-3CA0-42AD-A44D-B06D82528EF0}" dt="2024-08-07T12:47:25.382" v="4725" actId="931"/>
          <ac:spMkLst>
            <pc:docMk/>
            <pc:sldMk cId="2506807127" sldId="265"/>
            <ac:spMk id="12" creationId="{994DB3A7-E49D-440B-804B-C34613DCD034}"/>
          </ac:spMkLst>
        </pc:spChg>
        <pc:spChg chg="add mod">
          <ac:chgData name="" userId="84801366e42de8a9" providerId="LiveId" clId="{D845AB57-3CA0-42AD-A44D-B06D82528EF0}" dt="2024-08-07T12:48:26.920" v="4726" actId="931"/>
          <ac:spMkLst>
            <pc:docMk/>
            <pc:sldMk cId="2506807127" sldId="265"/>
            <ac:spMk id="15" creationId="{AC55FF7A-5514-4866-BF21-25D53DDE5603}"/>
          </ac:spMkLst>
        </pc:spChg>
        <pc:picChg chg="add del mod">
          <ac:chgData name="" userId="84801366e42de8a9" providerId="LiveId" clId="{D845AB57-3CA0-42AD-A44D-B06D82528EF0}" dt="2024-08-07T12:47:25.382" v="4725" actId="931"/>
          <ac:picMkLst>
            <pc:docMk/>
            <pc:sldMk cId="2506807127" sldId="265"/>
            <ac:picMk id="8" creationId="{6B4CA33A-382F-423F-8583-C0D4FC89793D}"/>
          </ac:picMkLst>
        </pc:picChg>
        <pc:picChg chg="add del mod">
          <ac:chgData name="" userId="84801366e42de8a9" providerId="LiveId" clId="{D845AB57-3CA0-42AD-A44D-B06D82528EF0}" dt="2024-08-07T12:47:25.382" v="4725" actId="931"/>
          <ac:picMkLst>
            <pc:docMk/>
            <pc:sldMk cId="2506807127" sldId="265"/>
            <ac:picMk id="11" creationId="{AB7D4F8F-538A-4427-8451-83972B3AD06B}"/>
          </ac:picMkLst>
        </pc:picChg>
        <pc:picChg chg="add mod">
          <ac:chgData name="" userId="84801366e42de8a9" providerId="LiveId" clId="{D845AB57-3CA0-42AD-A44D-B06D82528EF0}" dt="2024-08-07T12:48:26.920" v="4726" actId="931"/>
          <ac:picMkLst>
            <pc:docMk/>
            <pc:sldMk cId="2506807127" sldId="265"/>
            <ac:picMk id="14" creationId="{67B0EB2D-FCC3-4C7B-983C-2128F4324FE3}"/>
          </ac:picMkLst>
        </pc:picChg>
      </pc:sldChg>
      <pc:sldChg chg="add del">
        <pc:chgData name="" userId="84801366e42de8a9" providerId="LiveId" clId="{D845AB57-3CA0-42AD-A44D-B06D82528EF0}" dt="2024-08-07T12:43:49.550" v="4709"/>
        <pc:sldMkLst>
          <pc:docMk/>
          <pc:sldMk cId="3876840775" sldId="265"/>
        </pc:sldMkLst>
      </pc:sldChg>
      <pc:sldChg chg="addSp delSp modSp add del">
        <pc:chgData name="" userId="84801366e42de8a9" providerId="LiveId" clId="{D845AB57-3CA0-42AD-A44D-B06D82528EF0}" dt="2024-08-07T13:32:54.059" v="5150" actId="2696"/>
        <pc:sldMkLst>
          <pc:docMk/>
          <pc:sldMk cId="1396150992" sldId="266"/>
        </pc:sldMkLst>
        <pc:spChg chg="del">
          <ac:chgData name="" userId="84801366e42de8a9" providerId="LiveId" clId="{D845AB57-3CA0-42AD-A44D-B06D82528EF0}" dt="2024-08-07T12:55:31.866" v="4823" actId="478"/>
          <ac:spMkLst>
            <pc:docMk/>
            <pc:sldMk cId="1396150992" sldId="266"/>
            <ac:spMk id="2" creationId="{29AFFF04-828E-4D43-81BC-5E0667997534}"/>
          </ac:spMkLst>
        </pc:spChg>
        <pc:spChg chg="del mod">
          <ac:chgData name="" userId="84801366e42de8a9" providerId="LiveId" clId="{D845AB57-3CA0-42AD-A44D-B06D82528EF0}" dt="2024-08-07T13:31:29.584" v="5146" actId="12084"/>
          <ac:spMkLst>
            <pc:docMk/>
            <pc:sldMk cId="1396150992" sldId="266"/>
            <ac:spMk id="3" creationId="{188147F1-0B43-4ACF-AE5B-2185B7D71DE5}"/>
          </ac:spMkLst>
        </pc:spChg>
        <pc:graphicFrameChg chg="add mod">
          <ac:chgData name="" userId="84801366e42de8a9" providerId="LiveId" clId="{D845AB57-3CA0-42AD-A44D-B06D82528EF0}" dt="2024-08-07T13:32:38.586" v="5149" actId="13782"/>
          <ac:graphicFrameMkLst>
            <pc:docMk/>
            <pc:sldMk cId="1396150992" sldId="266"/>
            <ac:graphicFrameMk id="4" creationId="{C21A5025-5BBE-4D01-B443-32E6F875C08F}"/>
          </ac:graphicFrameMkLst>
        </pc:graphicFrameChg>
      </pc:sldChg>
      <pc:sldChg chg="addSp delSp modSp add modTransition">
        <pc:chgData name="" userId="84801366e42de8a9" providerId="LiveId" clId="{D845AB57-3CA0-42AD-A44D-B06D82528EF0}" dt="2024-08-07T14:37:08.965" v="6365"/>
        <pc:sldMkLst>
          <pc:docMk/>
          <pc:sldMk cId="782387542" sldId="267"/>
        </pc:sldMkLst>
        <pc:spChg chg="del">
          <ac:chgData name="" userId="84801366e42de8a9" providerId="LiveId" clId="{D845AB57-3CA0-42AD-A44D-B06D82528EF0}" dt="2024-08-07T13:28:21.904" v="5061" actId="478"/>
          <ac:spMkLst>
            <pc:docMk/>
            <pc:sldMk cId="782387542" sldId="267"/>
            <ac:spMk id="2" creationId="{351390BC-C7EE-4724-8F71-C0920B04D2C1}"/>
          </ac:spMkLst>
        </pc:spChg>
        <pc:spChg chg="del">
          <ac:chgData name="" userId="84801366e42de8a9" providerId="LiveId" clId="{D845AB57-3CA0-42AD-A44D-B06D82528EF0}" dt="2024-08-07T13:28:57.547" v="5062" actId="931"/>
          <ac:spMkLst>
            <pc:docMk/>
            <pc:sldMk cId="782387542" sldId="267"/>
            <ac:spMk id="3" creationId="{DCE58BFE-DA34-4433-9AAF-25C9A251846B}"/>
          </ac:spMkLst>
        </pc:spChg>
        <pc:spChg chg="add del mod">
          <ac:chgData name="" userId="84801366e42de8a9" providerId="LiveId" clId="{D845AB57-3CA0-42AD-A44D-B06D82528EF0}" dt="2024-08-07T13:30:04.379" v="5138"/>
          <ac:spMkLst>
            <pc:docMk/>
            <pc:sldMk cId="782387542" sldId="267"/>
            <ac:spMk id="6" creationId="{3021BF0D-8E5B-4B52-A717-2B17021E7F35}"/>
          </ac:spMkLst>
        </pc:spChg>
        <pc:picChg chg="add mod">
          <ac:chgData name="" userId="84801366e42de8a9" providerId="LiveId" clId="{D845AB57-3CA0-42AD-A44D-B06D82528EF0}" dt="2024-08-07T13:29:59.860" v="5136" actId="14100"/>
          <ac:picMkLst>
            <pc:docMk/>
            <pc:sldMk cId="782387542" sldId="267"/>
            <ac:picMk id="5" creationId="{389A6035-72DC-4730-8B1D-B46642D94C98}"/>
          </ac:picMkLst>
        </pc:picChg>
      </pc:sldChg>
      <pc:sldChg chg="addSp delSp modSp add modTransition">
        <pc:chgData name="" userId="84801366e42de8a9" providerId="LiveId" clId="{D845AB57-3CA0-42AD-A44D-B06D82528EF0}" dt="2024-08-07T14:37:24.137" v="6383"/>
        <pc:sldMkLst>
          <pc:docMk/>
          <pc:sldMk cId="427186344" sldId="268"/>
        </pc:sldMkLst>
        <pc:spChg chg="del">
          <ac:chgData name="" userId="84801366e42de8a9" providerId="LiveId" clId="{D845AB57-3CA0-42AD-A44D-B06D82528EF0}" dt="2024-08-07T13:33:13.567" v="5152" actId="478"/>
          <ac:spMkLst>
            <pc:docMk/>
            <pc:sldMk cId="427186344" sldId="268"/>
            <ac:spMk id="2" creationId="{151E70C4-D336-415F-90BC-BB64FBDAE38B}"/>
          </ac:spMkLst>
        </pc:spChg>
        <pc:spChg chg="del">
          <ac:chgData name="" userId="84801366e42de8a9" providerId="LiveId" clId="{D845AB57-3CA0-42AD-A44D-B06D82528EF0}" dt="2024-08-07T13:33:34.511" v="5153" actId="931"/>
          <ac:spMkLst>
            <pc:docMk/>
            <pc:sldMk cId="427186344" sldId="268"/>
            <ac:spMk id="3" creationId="{35EEA87C-6C09-4F70-9AFB-53BCD409B502}"/>
          </ac:spMkLst>
        </pc:spChg>
        <pc:picChg chg="add mod">
          <ac:chgData name="" userId="84801366e42de8a9" providerId="LiveId" clId="{D845AB57-3CA0-42AD-A44D-B06D82528EF0}" dt="2024-08-07T13:33:42.546" v="5156" actId="14100"/>
          <ac:picMkLst>
            <pc:docMk/>
            <pc:sldMk cId="427186344" sldId="268"/>
            <ac:picMk id="5" creationId="{35E1EC16-C34E-4B20-A140-A8C5B35F02AA}"/>
          </ac:picMkLst>
        </pc:picChg>
      </pc:sldChg>
      <pc:sldChg chg="addSp delSp modSp add modTransition">
        <pc:chgData name="" userId="84801366e42de8a9" providerId="LiveId" clId="{D845AB57-3CA0-42AD-A44D-B06D82528EF0}" dt="2024-08-07T14:37:03.484" v="6356"/>
        <pc:sldMkLst>
          <pc:docMk/>
          <pc:sldMk cId="1310946008" sldId="269"/>
        </pc:sldMkLst>
        <pc:spChg chg="del">
          <ac:chgData name="" userId="84801366e42de8a9" providerId="LiveId" clId="{D845AB57-3CA0-42AD-A44D-B06D82528EF0}" dt="2024-08-07T13:49:09.410" v="5275"/>
          <ac:spMkLst>
            <pc:docMk/>
            <pc:sldMk cId="1310946008" sldId="269"/>
            <ac:spMk id="2" creationId="{0418448E-0DC0-4E15-90F5-354DEBF8FA57}"/>
          </ac:spMkLst>
        </pc:spChg>
        <pc:spChg chg="del">
          <ac:chgData name="" userId="84801366e42de8a9" providerId="LiveId" clId="{D845AB57-3CA0-42AD-A44D-B06D82528EF0}" dt="2024-08-07T13:49:09.410" v="5275"/>
          <ac:spMkLst>
            <pc:docMk/>
            <pc:sldMk cId="1310946008" sldId="269"/>
            <ac:spMk id="3" creationId="{151A1120-FCA6-41D9-8365-F78ED6384F85}"/>
          </ac:spMkLst>
        </pc:spChg>
        <pc:spChg chg="add mod">
          <ac:chgData name="" userId="84801366e42de8a9" providerId="LiveId" clId="{D845AB57-3CA0-42AD-A44D-B06D82528EF0}" dt="2024-08-07T14:04:19.726" v="5596" actId="1076"/>
          <ac:spMkLst>
            <pc:docMk/>
            <pc:sldMk cId="1310946008" sldId="269"/>
            <ac:spMk id="8" creationId="{178073C8-9210-4BBE-9726-DC7097B3CC39}"/>
          </ac:spMkLst>
        </pc:spChg>
        <pc:spChg chg="add del mod">
          <ac:chgData name="" userId="84801366e42de8a9" providerId="LiveId" clId="{D845AB57-3CA0-42AD-A44D-B06D82528EF0}" dt="2024-08-07T13:57:13.471" v="5471" actId="113"/>
          <ac:spMkLst>
            <pc:docMk/>
            <pc:sldMk cId="1310946008" sldId="269"/>
            <ac:spMk id="11" creationId="{79433323-1EA2-4A38-B717-F49574D75890}"/>
          </ac:spMkLst>
        </pc:spChg>
        <pc:spChg chg="add del mod">
          <ac:chgData name="" userId="84801366e42de8a9" providerId="LiveId" clId="{D845AB57-3CA0-42AD-A44D-B06D82528EF0}" dt="2024-08-07T13:59:26.164" v="5479" actId="478"/>
          <ac:spMkLst>
            <pc:docMk/>
            <pc:sldMk cId="1310946008" sldId="269"/>
            <ac:spMk id="14" creationId="{3094C125-3FE4-4946-AABF-70FD84D4A380}"/>
          </ac:spMkLst>
        </pc:spChg>
        <pc:spChg chg="add mod">
          <ac:chgData name="" userId="84801366e42de8a9" providerId="LiveId" clId="{D845AB57-3CA0-42AD-A44D-B06D82528EF0}" dt="2024-08-07T14:04:14.849" v="5595" actId="1076"/>
          <ac:spMkLst>
            <pc:docMk/>
            <pc:sldMk cId="1310946008" sldId="269"/>
            <ac:spMk id="17" creationId="{1A920D7E-0C50-4FB7-B55A-5950BED44000}"/>
          </ac:spMkLst>
        </pc:spChg>
        <pc:picChg chg="add mod">
          <ac:chgData name="" userId="84801366e42de8a9" providerId="LiveId" clId="{D845AB57-3CA0-42AD-A44D-B06D82528EF0}" dt="2024-08-07T14:04:22.759" v="5597" actId="1076"/>
          <ac:picMkLst>
            <pc:docMk/>
            <pc:sldMk cId="1310946008" sldId="269"/>
            <ac:picMk id="5" creationId="{629AFE26-FB32-4DE0-BCF5-A3C72C9CF499}"/>
          </ac:picMkLst>
        </pc:picChg>
        <pc:picChg chg="add mod">
          <ac:chgData name="" userId="84801366e42de8a9" providerId="LiveId" clId="{D845AB57-3CA0-42AD-A44D-B06D82528EF0}" dt="2024-08-07T13:57:58.511" v="5473" actId="14100"/>
          <ac:picMkLst>
            <pc:docMk/>
            <pc:sldMk cId="1310946008" sldId="269"/>
            <ac:picMk id="7" creationId="{6B50A656-B23B-4EE6-B4FD-0552CA39A20D}"/>
          </ac:picMkLst>
        </pc:picChg>
        <pc:picChg chg="add del mod">
          <ac:chgData name="" userId="84801366e42de8a9" providerId="LiveId" clId="{D845AB57-3CA0-42AD-A44D-B06D82528EF0}" dt="2024-08-07T13:55:39.637" v="5392" actId="478"/>
          <ac:picMkLst>
            <pc:docMk/>
            <pc:sldMk cId="1310946008" sldId="269"/>
            <ac:picMk id="10" creationId="{D2B3D4F7-5684-42A3-9822-FA8DCD975A88}"/>
          </ac:picMkLst>
        </pc:picChg>
        <pc:picChg chg="add del mod">
          <ac:chgData name="" userId="84801366e42de8a9" providerId="LiveId" clId="{D845AB57-3CA0-42AD-A44D-B06D82528EF0}" dt="2024-08-07T13:59:26.164" v="5479" actId="478"/>
          <ac:picMkLst>
            <pc:docMk/>
            <pc:sldMk cId="1310946008" sldId="269"/>
            <ac:picMk id="13" creationId="{5ECAABF6-E8AC-4881-9B9D-6DD60FE04E5E}"/>
          </ac:picMkLst>
        </pc:picChg>
        <pc:picChg chg="add mod">
          <ac:chgData name="" userId="84801366e42de8a9" providerId="LiveId" clId="{D845AB57-3CA0-42AD-A44D-B06D82528EF0}" dt="2024-08-07T14:04:10.303" v="5594" actId="1076"/>
          <ac:picMkLst>
            <pc:docMk/>
            <pc:sldMk cId="1310946008" sldId="269"/>
            <ac:picMk id="16" creationId="{2AFBD186-2F8A-4519-80C9-718F3038A787}"/>
          </ac:picMkLst>
        </pc:picChg>
      </pc:sldChg>
      <pc:sldChg chg="addSp delSp modSp add modTransition">
        <pc:chgData name="" userId="84801366e42de8a9" providerId="LiveId" clId="{D845AB57-3CA0-42AD-A44D-B06D82528EF0}" dt="2024-08-07T14:37:01.667" v="6353"/>
        <pc:sldMkLst>
          <pc:docMk/>
          <pc:sldMk cId="4006198475" sldId="270"/>
        </pc:sldMkLst>
        <pc:spChg chg="mod">
          <ac:chgData name="" userId="84801366e42de8a9" providerId="LiveId" clId="{D845AB57-3CA0-42AD-A44D-B06D82528EF0}" dt="2024-08-07T14:15:24.442" v="5827" actId="12"/>
          <ac:spMkLst>
            <pc:docMk/>
            <pc:sldMk cId="4006198475" sldId="270"/>
            <ac:spMk id="2" creationId="{694BB909-EE7B-41C6-8ADF-3107A54C9914}"/>
          </ac:spMkLst>
        </pc:spChg>
        <pc:spChg chg="del">
          <ac:chgData name="" userId="84801366e42de8a9" providerId="LiveId" clId="{D845AB57-3CA0-42AD-A44D-B06D82528EF0}" dt="2024-08-07T14:06:54.592" v="5635" actId="1032"/>
          <ac:spMkLst>
            <pc:docMk/>
            <pc:sldMk cId="4006198475" sldId="270"/>
            <ac:spMk id="3" creationId="{C4FDFBFD-F59D-450D-A1D3-1F3BDA4CE8A8}"/>
          </ac:spMkLst>
        </pc:spChg>
        <pc:spChg chg="add del mod">
          <ac:chgData name="" userId="84801366e42de8a9" providerId="LiveId" clId="{D845AB57-3CA0-42AD-A44D-B06D82528EF0}" dt="2024-08-07T14:09:02.090" v="5648" actId="1032"/>
          <ac:spMkLst>
            <pc:docMk/>
            <pc:sldMk cId="4006198475" sldId="270"/>
            <ac:spMk id="5" creationId="{918BFE52-54F7-4C94-AD14-29713614A480}"/>
          </ac:spMkLst>
        </pc:spChg>
        <pc:spChg chg="add del mod">
          <ac:chgData name="" userId="84801366e42de8a9" providerId="LiveId" clId="{D845AB57-3CA0-42AD-A44D-B06D82528EF0}" dt="2024-08-07T14:10:28.831" v="5682" actId="1032"/>
          <ac:spMkLst>
            <pc:docMk/>
            <pc:sldMk cId="4006198475" sldId="270"/>
            <ac:spMk id="7" creationId="{E44A171F-94B8-4F72-9BD2-3D25F507026B}"/>
          </ac:spMkLst>
        </pc:spChg>
        <pc:graphicFrameChg chg="add del mod">
          <ac:chgData name="" userId="84801366e42de8a9" providerId="LiveId" clId="{D845AB57-3CA0-42AD-A44D-B06D82528EF0}" dt="2024-08-07T14:08:26.277" v="5647" actId="478"/>
          <ac:graphicFrameMkLst>
            <pc:docMk/>
            <pc:sldMk cId="4006198475" sldId="270"/>
            <ac:graphicFrameMk id="4" creationId="{E6CEAB76-61EB-4C14-B51A-69A673B3E382}"/>
          </ac:graphicFrameMkLst>
        </pc:graphicFrameChg>
        <pc:graphicFrameChg chg="add del mod">
          <ac:chgData name="" userId="84801366e42de8a9" providerId="LiveId" clId="{D845AB57-3CA0-42AD-A44D-B06D82528EF0}" dt="2024-08-07T14:10:13.114" v="5681" actId="478"/>
          <ac:graphicFrameMkLst>
            <pc:docMk/>
            <pc:sldMk cId="4006198475" sldId="270"/>
            <ac:graphicFrameMk id="6" creationId="{AC615423-D5CB-4C4A-AF22-C6448F86CEF8}"/>
          </ac:graphicFrameMkLst>
        </pc:graphicFrameChg>
        <pc:graphicFrameChg chg="add mod">
          <ac:chgData name="" userId="84801366e42de8a9" providerId="LiveId" clId="{D845AB57-3CA0-42AD-A44D-B06D82528EF0}" dt="2024-08-07T14:14:08.666" v="5788" actId="20577"/>
          <ac:graphicFrameMkLst>
            <pc:docMk/>
            <pc:sldMk cId="4006198475" sldId="270"/>
            <ac:graphicFrameMk id="8" creationId="{A9BD25D2-97A2-41D7-84F5-9FC417B88C1E}"/>
          </ac:graphicFrameMkLst>
        </pc:graphicFrameChg>
      </pc:sldChg>
      <pc:sldChg chg="addSp delSp modSp add modTransition">
        <pc:chgData name="" userId="84801366e42de8a9" providerId="LiveId" clId="{D845AB57-3CA0-42AD-A44D-B06D82528EF0}" dt="2024-08-07T14:37:07.280" v="6362"/>
        <pc:sldMkLst>
          <pc:docMk/>
          <pc:sldMk cId="2760292116" sldId="271"/>
        </pc:sldMkLst>
        <pc:spChg chg="mod">
          <ac:chgData name="" userId="84801366e42de8a9" providerId="LiveId" clId="{D845AB57-3CA0-42AD-A44D-B06D82528EF0}" dt="2024-08-07T14:15:41.528" v="5829" actId="12"/>
          <ac:spMkLst>
            <pc:docMk/>
            <pc:sldMk cId="2760292116" sldId="271"/>
            <ac:spMk id="2" creationId="{F96EE3EC-144C-4253-B02E-89056A304256}"/>
          </ac:spMkLst>
        </pc:spChg>
        <pc:spChg chg="del">
          <ac:chgData name="" userId="84801366e42de8a9" providerId="LiveId" clId="{D845AB57-3CA0-42AD-A44D-B06D82528EF0}" dt="2024-08-07T14:18:00.593" v="5830" actId="1032"/>
          <ac:spMkLst>
            <pc:docMk/>
            <pc:sldMk cId="2760292116" sldId="271"/>
            <ac:spMk id="3" creationId="{AE35341D-B6C1-48E0-993B-0B0B645CA85D}"/>
          </ac:spMkLst>
        </pc:spChg>
        <pc:spChg chg="add del mod">
          <ac:chgData name="" userId="84801366e42de8a9" providerId="LiveId" clId="{D845AB57-3CA0-42AD-A44D-B06D82528EF0}" dt="2024-08-07T14:18:14.850" v="5832" actId="1032"/>
          <ac:spMkLst>
            <pc:docMk/>
            <pc:sldMk cId="2760292116" sldId="271"/>
            <ac:spMk id="5" creationId="{D5828A1F-4132-4B42-B612-FEB43E344EF8}"/>
          </ac:spMkLst>
        </pc:spChg>
        <pc:spChg chg="add mod">
          <ac:chgData name="" userId="84801366e42de8a9" providerId="LiveId" clId="{D845AB57-3CA0-42AD-A44D-B06D82528EF0}" dt="2024-08-07T14:25:48.506" v="6140"/>
          <ac:spMkLst>
            <pc:docMk/>
            <pc:sldMk cId="2760292116" sldId="271"/>
            <ac:spMk id="7" creationId="{B593BC25-8BA2-4394-A470-B384FBD1F3D2}"/>
          </ac:spMkLst>
        </pc:spChg>
        <pc:graphicFrameChg chg="add del mod">
          <ac:chgData name="" userId="84801366e42de8a9" providerId="LiveId" clId="{D845AB57-3CA0-42AD-A44D-B06D82528EF0}" dt="2024-08-07T14:18:05.771" v="5831" actId="478"/>
          <ac:graphicFrameMkLst>
            <pc:docMk/>
            <pc:sldMk cId="2760292116" sldId="271"/>
            <ac:graphicFrameMk id="4" creationId="{C00B6E51-F4D4-4CC5-A0E9-B1731560147B}"/>
          </ac:graphicFrameMkLst>
        </pc:graphicFrameChg>
        <pc:graphicFrameChg chg="add mod">
          <ac:chgData name="" userId="84801366e42de8a9" providerId="LiveId" clId="{D845AB57-3CA0-42AD-A44D-B06D82528EF0}" dt="2024-08-07T14:26:28.574" v="6158" actId="403"/>
          <ac:graphicFrameMkLst>
            <pc:docMk/>
            <pc:sldMk cId="2760292116" sldId="271"/>
            <ac:graphicFrameMk id="6" creationId="{980C1166-F605-4F16-BA37-D7EFA03465E2}"/>
          </ac:graphicFrameMkLst>
        </pc:graphicFrameChg>
      </pc:sldChg>
      <pc:sldChg chg="add del">
        <pc:chgData name="" userId="84801366e42de8a9" providerId="LiveId" clId="{D845AB57-3CA0-42AD-A44D-B06D82528EF0}" dt="2024-08-07T14:33:23.438" v="6204" actId="2696"/>
        <pc:sldMkLst>
          <pc:docMk/>
          <pc:sldMk cId="1509294122" sldId="272"/>
        </pc:sldMkLst>
      </pc:sldChg>
      <pc:sldMasterChg chg="modTransition modSldLayout">
        <pc:chgData name="" userId="84801366e42de8a9" providerId="LiveId" clId="{D845AB57-3CA0-42AD-A44D-B06D82528EF0}" dt="2024-08-07T14:32:05.462" v="6188"/>
        <pc:sldMasterMkLst>
          <pc:docMk/>
          <pc:sldMasterMk cId="1866314696" sldId="2147483756"/>
        </pc:sldMasterMkLst>
        <pc:sldLayoutChg chg="modTransition">
          <pc:chgData name="" userId="84801366e42de8a9" providerId="LiveId" clId="{D845AB57-3CA0-42AD-A44D-B06D82528EF0}" dt="2024-08-07T14:32:05.462" v="6188"/>
          <pc:sldLayoutMkLst>
            <pc:docMk/>
            <pc:sldMasterMk cId="1866314696" sldId="2147483756"/>
            <pc:sldLayoutMk cId="905936532" sldId="2147483757"/>
          </pc:sldLayoutMkLst>
        </pc:sldLayoutChg>
        <pc:sldLayoutChg chg="modTransition">
          <pc:chgData name="" userId="84801366e42de8a9" providerId="LiveId" clId="{D845AB57-3CA0-42AD-A44D-B06D82528EF0}" dt="2024-08-07T14:32:05.462" v="6188"/>
          <pc:sldLayoutMkLst>
            <pc:docMk/>
            <pc:sldMasterMk cId="1866314696" sldId="2147483756"/>
            <pc:sldLayoutMk cId="2028055611" sldId="2147483758"/>
          </pc:sldLayoutMkLst>
        </pc:sldLayoutChg>
        <pc:sldLayoutChg chg="modTransition">
          <pc:chgData name="" userId="84801366e42de8a9" providerId="LiveId" clId="{D845AB57-3CA0-42AD-A44D-B06D82528EF0}" dt="2024-08-07T14:32:05.462" v="6188"/>
          <pc:sldLayoutMkLst>
            <pc:docMk/>
            <pc:sldMasterMk cId="1866314696" sldId="2147483756"/>
            <pc:sldLayoutMk cId="3941486375" sldId="2147483759"/>
          </pc:sldLayoutMkLst>
        </pc:sldLayoutChg>
        <pc:sldLayoutChg chg="modTransition">
          <pc:chgData name="" userId="84801366e42de8a9" providerId="LiveId" clId="{D845AB57-3CA0-42AD-A44D-B06D82528EF0}" dt="2024-08-07T14:32:05.462" v="6188"/>
          <pc:sldLayoutMkLst>
            <pc:docMk/>
            <pc:sldMasterMk cId="1866314696" sldId="2147483756"/>
            <pc:sldLayoutMk cId="3374215904" sldId="2147483760"/>
          </pc:sldLayoutMkLst>
        </pc:sldLayoutChg>
        <pc:sldLayoutChg chg="modTransition">
          <pc:chgData name="" userId="84801366e42de8a9" providerId="LiveId" clId="{D845AB57-3CA0-42AD-A44D-B06D82528EF0}" dt="2024-08-07T14:32:05.462" v="6188"/>
          <pc:sldLayoutMkLst>
            <pc:docMk/>
            <pc:sldMasterMk cId="1866314696" sldId="2147483756"/>
            <pc:sldLayoutMk cId="3484499679" sldId="2147483761"/>
          </pc:sldLayoutMkLst>
        </pc:sldLayoutChg>
        <pc:sldLayoutChg chg="modTransition">
          <pc:chgData name="" userId="84801366e42de8a9" providerId="LiveId" clId="{D845AB57-3CA0-42AD-A44D-B06D82528EF0}" dt="2024-08-07T14:32:05.462" v="6188"/>
          <pc:sldLayoutMkLst>
            <pc:docMk/>
            <pc:sldMasterMk cId="1866314696" sldId="2147483756"/>
            <pc:sldLayoutMk cId="1457116539" sldId="2147483762"/>
          </pc:sldLayoutMkLst>
        </pc:sldLayoutChg>
        <pc:sldLayoutChg chg="modTransition">
          <pc:chgData name="" userId="84801366e42de8a9" providerId="LiveId" clId="{D845AB57-3CA0-42AD-A44D-B06D82528EF0}" dt="2024-08-07T14:32:05.462" v="6188"/>
          <pc:sldLayoutMkLst>
            <pc:docMk/>
            <pc:sldMasterMk cId="1866314696" sldId="2147483756"/>
            <pc:sldLayoutMk cId="415980164" sldId="2147483763"/>
          </pc:sldLayoutMkLst>
        </pc:sldLayoutChg>
        <pc:sldLayoutChg chg="modTransition">
          <pc:chgData name="" userId="84801366e42de8a9" providerId="LiveId" clId="{D845AB57-3CA0-42AD-A44D-B06D82528EF0}" dt="2024-08-07T14:32:05.462" v="6188"/>
          <pc:sldLayoutMkLst>
            <pc:docMk/>
            <pc:sldMasterMk cId="1866314696" sldId="2147483756"/>
            <pc:sldLayoutMk cId="3603134873" sldId="2147483764"/>
          </pc:sldLayoutMkLst>
        </pc:sldLayoutChg>
        <pc:sldLayoutChg chg="modTransition">
          <pc:chgData name="" userId="84801366e42de8a9" providerId="LiveId" clId="{D845AB57-3CA0-42AD-A44D-B06D82528EF0}" dt="2024-08-07T14:32:05.462" v="6188"/>
          <pc:sldLayoutMkLst>
            <pc:docMk/>
            <pc:sldMasterMk cId="1866314696" sldId="2147483756"/>
            <pc:sldLayoutMk cId="316346586" sldId="2147483765"/>
          </pc:sldLayoutMkLst>
        </pc:sldLayoutChg>
        <pc:sldLayoutChg chg="modTransition">
          <pc:chgData name="" userId="84801366e42de8a9" providerId="LiveId" clId="{D845AB57-3CA0-42AD-A44D-B06D82528EF0}" dt="2024-08-07T14:32:05.462" v="6188"/>
          <pc:sldLayoutMkLst>
            <pc:docMk/>
            <pc:sldMasterMk cId="1866314696" sldId="2147483756"/>
            <pc:sldLayoutMk cId="1550640842" sldId="2147483766"/>
          </pc:sldLayoutMkLst>
        </pc:sldLayoutChg>
        <pc:sldLayoutChg chg="modTransition">
          <pc:chgData name="" userId="84801366e42de8a9" providerId="LiveId" clId="{D845AB57-3CA0-42AD-A44D-B06D82528EF0}" dt="2024-08-07T14:32:05.462" v="6188"/>
          <pc:sldLayoutMkLst>
            <pc:docMk/>
            <pc:sldMasterMk cId="1866314696" sldId="2147483756"/>
            <pc:sldLayoutMk cId="830729228" sldId="2147483767"/>
          </pc:sldLayoutMkLst>
        </pc:sldLayoutChg>
        <pc:sldLayoutChg chg="modTransition">
          <pc:chgData name="" userId="84801366e42de8a9" providerId="LiveId" clId="{D845AB57-3CA0-42AD-A44D-B06D82528EF0}" dt="2024-08-07T14:32:05.462" v="6188"/>
          <pc:sldLayoutMkLst>
            <pc:docMk/>
            <pc:sldMasterMk cId="1866314696" sldId="2147483756"/>
            <pc:sldLayoutMk cId="3288030740" sldId="2147483768"/>
          </pc:sldLayoutMkLst>
        </pc:sldLayoutChg>
        <pc:sldLayoutChg chg="modTransition">
          <pc:chgData name="" userId="84801366e42de8a9" providerId="LiveId" clId="{D845AB57-3CA0-42AD-A44D-B06D82528EF0}" dt="2024-08-07T14:32:05.462" v="6188"/>
          <pc:sldLayoutMkLst>
            <pc:docMk/>
            <pc:sldMasterMk cId="1866314696" sldId="2147483756"/>
            <pc:sldLayoutMk cId="2905425459" sldId="2147483769"/>
          </pc:sldLayoutMkLst>
        </pc:sldLayoutChg>
        <pc:sldLayoutChg chg="modTransition">
          <pc:chgData name="" userId="84801366e42de8a9" providerId="LiveId" clId="{D845AB57-3CA0-42AD-A44D-B06D82528EF0}" dt="2024-08-07T14:32:05.462" v="6188"/>
          <pc:sldLayoutMkLst>
            <pc:docMk/>
            <pc:sldMasterMk cId="1866314696" sldId="2147483756"/>
            <pc:sldLayoutMk cId="3314689911" sldId="2147483770"/>
          </pc:sldLayoutMkLst>
        </pc:sldLayoutChg>
        <pc:sldLayoutChg chg="modTransition">
          <pc:chgData name="" userId="84801366e42de8a9" providerId="LiveId" clId="{D845AB57-3CA0-42AD-A44D-B06D82528EF0}" dt="2024-08-07T14:32:05.462" v="6188"/>
          <pc:sldLayoutMkLst>
            <pc:docMk/>
            <pc:sldMasterMk cId="1866314696" sldId="2147483756"/>
            <pc:sldLayoutMk cId="1076859118" sldId="2147483771"/>
          </pc:sldLayoutMkLst>
        </pc:sldLayoutChg>
        <pc:sldLayoutChg chg="modTransition">
          <pc:chgData name="" userId="84801366e42de8a9" providerId="LiveId" clId="{D845AB57-3CA0-42AD-A44D-B06D82528EF0}" dt="2024-08-07T14:32:05.462" v="6188"/>
          <pc:sldLayoutMkLst>
            <pc:docMk/>
            <pc:sldMasterMk cId="1866314696" sldId="2147483756"/>
            <pc:sldLayoutMk cId="2028759266" sldId="2147483772"/>
          </pc:sldLayoutMkLst>
        </pc:sldLayoutChg>
        <pc:sldLayoutChg chg="modTransition">
          <pc:chgData name="" userId="84801366e42de8a9" providerId="LiveId" clId="{D845AB57-3CA0-42AD-A44D-B06D82528EF0}" dt="2024-08-07T14:32:05.462" v="6188"/>
          <pc:sldLayoutMkLst>
            <pc:docMk/>
            <pc:sldMasterMk cId="1866314696" sldId="2147483756"/>
            <pc:sldLayoutMk cId="2634742849" sldId="214748377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40E6D-2203-4C1C-B14D-39C861CC07D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6E426CD-AFBA-41EB-9BB1-C1310749A40C}">
      <dgm:prSet phldrT="[Text]"/>
      <dgm:spPr/>
      <dgm:t>
        <a:bodyPr/>
        <a:lstStyle/>
        <a:p>
          <a:r>
            <a:rPr lang="en-GB" dirty="0"/>
            <a:t>SUPERMARKETS</a:t>
          </a:r>
          <a:endParaRPr lang="en-US" dirty="0"/>
        </a:p>
      </dgm:t>
    </dgm:pt>
    <dgm:pt modelId="{7FBAED69-136B-46E8-8E64-1085948B62CE}" type="parTrans" cxnId="{B1DF1E81-8CBE-4E91-90F9-AA302968F732}">
      <dgm:prSet/>
      <dgm:spPr/>
      <dgm:t>
        <a:bodyPr/>
        <a:lstStyle/>
        <a:p>
          <a:endParaRPr lang="en-US"/>
        </a:p>
      </dgm:t>
    </dgm:pt>
    <dgm:pt modelId="{7BFE2F3F-FA6D-48F2-8EEF-AE557CEE5F86}" type="sibTrans" cxnId="{B1DF1E81-8CBE-4E91-90F9-AA302968F732}">
      <dgm:prSet/>
      <dgm:spPr/>
      <dgm:t>
        <a:bodyPr/>
        <a:lstStyle/>
        <a:p>
          <a:endParaRPr lang="en-US"/>
        </a:p>
      </dgm:t>
    </dgm:pt>
    <dgm:pt modelId="{2FDAF426-CA94-45E2-BAE1-AAA66DFFD15D}">
      <dgm:prSet phldrT="[Text]"/>
      <dgm:spPr/>
      <dgm:t>
        <a:bodyPr/>
        <a:lstStyle/>
        <a:p>
          <a:r>
            <a:rPr lang="en-GB" dirty="0"/>
            <a:t>HYPERMARKETS </a:t>
          </a:r>
          <a:endParaRPr lang="en-US" dirty="0"/>
        </a:p>
      </dgm:t>
    </dgm:pt>
    <dgm:pt modelId="{A92C0FFB-F8A2-48AF-B114-44AFD1620CE9}" type="parTrans" cxnId="{C3ED778F-265F-4E79-B657-C66A8BFB2F3F}">
      <dgm:prSet/>
      <dgm:spPr/>
      <dgm:t>
        <a:bodyPr/>
        <a:lstStyle/>
        <a:p>
          <a:endParaRPr lang="en-US"/>
        </a:p>
      </dgm:t>
    </dgm:pt>
    <dgm:pt modelId="{7FACBCAE-5ABA-4197-9EB0-08349766F79B}" type="sibTrans" cxnId="{C3ED778F-265F-4E79-B657-C66A8BFB2F3F}">
      <dgm:prSet/>
      <dgm:spPr/>
      <dgm:t>
        <a:bodyPr/>
        <a:lstStyle/>
        <a:p>
          <a:endParaRPr lang="en-US"/>
        </a:p>
      </dgm:t>
    </dgm:pt>
    <dgm:pt modelId="{35676872-4BD7-4C70-832C-DD3D0516BD5D}">
      <dgm:prSet phldrT="[Text]"/>
      <dgm:spPr/>
      <dgm:t>
        <a:bodyPr/>
        <a:lstStyle/>
        <a:p>
          <a:r>
            <a:rPr lang="en-GB" dirty="0"/>
            <a:t>CONENIENCE STORE</a:t>
          </a:r>
          <a:endParaRPr lang="en-US" dirty="0"/>
        </a:p>
      </dgm:t>
    </dgm:pt>
    <dgm:pt modelId="{C2C090B8-B6F3-4B93-9FFB-E56662C1046E}" type="parTrans" cxnId="{8EA03FD9-09B8-4AB7-8F10-20B9B702DCFD}">
      <dgm:prSet/>
      <dgm:spPr/>
      <dgm:t>
        <a:bodyPr/>
        <a:lstStyle/>
        <a:p>
          <a:endParaRPr lang="en-US"/>
        </a:p>
      </dgm:t>
    </dgm:pt>
    <dgm:pt modelId="{54A98DC8-ED73-4DEB-A5FC-AAE85F14CBFB}" type="sibTrans" cxnId="{8EA03FD9-09B8-4AB7-8F10-20B9B702DCFD}">
      <dgm:prSet/>
      <dgm:spPr/>
      <dgm:t>
        <a:bodyPr/>
        <a:lstStyle/>
        <a:p>
          <a:endParaRPr lang="en-US"/>
        </a:p>
      </dgm:t>
    </dgm:pt>
    <dgm:pt modelId="{83C93013-79CE-46F5-BC6A-0540BAEA0A35}">
      <dgm:prSet phldrT="[Text]"/>
      <dgm:spPr/>
      <dgm:t>
        <a:bodyPr/>
        <a:lstStyle/>
        <a:p>
          <a:r>
            <a:rPr lang="en-GB" dirty="0"/>
            <a:t>SPECIALTY STORE</a:t>
          </a:r>
          <a:endParaRPr lang="en-US" dirty="0"/>
        </a:p>
      </dgm:t>
    </dgm:pt>
    <dgm:pt modelId="{ED98A8C1-20AF-4005-ADA3-F5A09AAF862E}" type="parTrans" cxnId="{2B11EED6-D7E5-4781-83E9-8A7E7329D7FA}">
      <dgm:prSet/>
      <dgm:spPr/>
      <dgm:t>
        <a:bodyPr/>
        <a:lstStyle/>
        <a:p>
          <a:endParaRPr lang="en-US"/>
        </a:p>
      </dgm:t>
    </dgm:pt>
    <dgm:pt modelId="{4B46C99C-3E94-4790-A976-F092319EB754}" type="sibTrans" cxnId="{2B11EED6-D7E5-4781-83E9-8A7E7329D7FA}">
      <dgm:prSet/>
      <dgm:spPr/>
      <dgm:t>
        <a:bodyPr/>
        <a:lstStyle/>
        <a:p>
          <a:endParaRPr lang="en-US"/>
        </a:p>
      </dgm:t>
    </dgm:pt>
    <dgm:pt modelId="{D89BE1DB-16DD-4EE9-A53D-37072DBDFF43}">
      <dgm:prSet phldrT="[Text]"/>
      <dgm:spPr/>
      <dgm:t>
        <a:bodyPr/>
        <a:lstStyle/>
        <a:p>
          <a:r>
            <a:rPr lang="en-GB" dirty="0"/>
            <a:t>ONLINE GROCERY STORE </a:t>
          </a:r>
          <a:endParaRPr lang="en-US" dirty="0"/>
        </a:p>
      </dgm:t>
    </dgm:pt>
    <dgm:pt modelId="{BD2B7C70-F972-4D3C-90AB-B23422ABB277}" type="parTrans" cxnId="{C9A3E5CA-B604-4670-B1C4-67F64746C99C}">
      <dgm:prSet/>
      <dgm:spPr/>
      <dgm:t>
        <a:bodyPr/>
        <a:lstStyle/>
        <a:p>
          <a:endParaRPr lang="en-US"/>
        </a:p>
      </dgm:t>
    </dgm:pt>
    <dgm:pt modelId="{4764D02D-2615-4D6B-8BEE-21E726FEE6C6}" type="sibTrans" cxnId="{C9A3E5CA-B604-4670-B1C4-67F64746C99C}">
      <dgm:prSet/>
      <dgm:spPr/>
      <dgm:t>
        <a:bodyPr/>
        <a:lstStyle/>
        <a:p>
          <a:endParaRPr lang="en-US"/>
        </a:p>
      </dgm:t>
    </dgm:pt>
    <dgm:pt modelId="{9BC58F0E-6487-4502-881E-3EE181314A79}" type="pres">
      <dgm:prSet presAssocID="{1DA40E6D-2203-4C1C-B14D-39C861CC07D0}" presName="linear" presStyleCnt="0">
        <dgm:presLayoutVars>
          <dgm:dir/>
          <dgm:animLvl val="lvl"/>
          <dgm:resizeHandles val="exact"/>
        </dgm:presLayoutVars>
      </dgm:prSet>
      <dgm:spPr/>
    </dgm:pt>
    <dgm:pt modelId="{C47A0105-5D06-4112-AC35-DC81AC57452C}" type="pres">
      <dgm:prSet presAssocID="{36E426CD-AFBA-41EB-9BB1-C1310749A40C}" presName="parentLin" presStyleCnt="0"/>
      <dgm:spPr/>
    </dgm:pt>
    <dgm:pt modelId="{6AA2A781-8360-4F5E-AD58-129B16AF499E}" type="pres">
      <dgm:prSet presAssocID="{36E426CD-AFBA-41EB-9BB1-C1310749A40C}" presName="parentLeftMargin" presStyleLbl="node1" presStyleIdx="0" presStyleCnt="5"/>
      <dgm:spPr/>
    </dgm:pt>
    <dgm:pt modelId="{4609C90A-9EFD-4ECC-AA6C-B409C5C03930}" type="pres">
      <dgm:prSet presAssocID="{36E426CD-AFBA-41EB-9BB1-C1310749A40C}" presName="parentText" presStyleLbl="node1" presStyleIdx="0" presStyleCnt="5">
        <dgm:presLayoutVars>
          <dgm:chMax val="0"/>
          <dgm:bulletEnabled val="1"/>
        </dgm:presLayoutVars>
      </dgm:prSet>
      <dgm:spPr/>
    </dgm:pt>
    <dgm:pt modelId="{39EE92B9-2721-49FC-8CBA-88FCF4CBA07C}" type="pres">
      <dgm:prSet presAssocID="{36E426CD-AFBA-41EB-9BB1-C1310749A40C}" presName="negativeSpace" presStyleCnt="0"/>
      <dgm:spPr/>
    </dgm:pt>
    <dgm:pt modelId="{0E6B5653-7990-4B3D-9F14-4FBC9391B687}" type="pres">
      <dgm:prSet presAssocID="{36E426CD-AFBA-41EB-9BB1-C1310749A40C}" presName="childText" presStyleLbl="conFgAcc1" presStyleIdx="0" presStyleCnt="5">
        <dgm:presLayoutVars>
          <dgm:bulletEnabled val="1"/>
        </dgm:presLayoutVars>
      </dgm:prSet>
      <dgm:spPr/>
    </dgm:pt>
    <dgm:pt modelId="{0F3926BC-5689-4ABE-90CC-61C81576227F}" type="pres">
      <dgm:prSet presAssocID="{7BFE2F3F-FA6D-48F2-8EEF-AE557CEE5F86}" presName="spaceBetweenRectangles" presStyleCnt="0"/>
      <dgm:spPr/>
    </dgm:pt>
    <dgm:pt modelId="{0EDC2D03-71D6-4067-BE68-C2365DC7337C}" type="pres">
      <dgm:prSet presAssocID="{2FDAF426-CA94-45E2-BAE1-AAA66DFFD15D}" presName="parentLin" presStyleCnt="0"/>
      <dgm:spPr/>
    </dgm:pt>
    <dgm:pt modelId="{8C53C5CD-4199-4295-AEED-C93C815F4BAC}" type="pres">
      <dgm:prSet presAssocID="{2FDAF426-CA94-45E2-BAE1-AAA66DFFD15D}" presName="parentLeftMargin" presStyleLbl="node1" presStyleIdx="0" presStyleCnt="5"/>
      <dgm:spPr/>
    </dgm:pt>
    <dgm:pt modelId="{57ADCFE8-53F5-4846-ACD3-50F8662D73D4}" type="pres">
      <dgm:prSet presAssocID="{2FDAF426-CA94-45E2-BAE1-AAA66DFFD15D}" presName="parentText" presStyleLbl="node1" presStyleIdx="1" presStyleCnt="5">
        <dgm:presLayoutVars>
          <dgm:chMax val="0"/>
          <dgm:bulletEnabled val="1"/>
        </dgm:presLayoutVars>
      </dgm:prSet>
      <dgm:spPr/>
    </dgm:pt>
    <dgm:pt modelId="{04EC2D19-CF7A-4DF6-A58C-1185180D5EC0}" type="pres">
      <dgm:prSet presAssocID="{2FDAF426-CA94-45E2-BAE1-AAA66DFFD15D}" presName="negativeSpace" presStyleCnt="0"/>
      <dgm:spPr/>
    </dgm:pt>
    <dgm:pt modelId="{FE60B3A6-ABB7-4F18-AC24-E4DF882A6CEB}" type="pres">
      <dgm:prSet presAssocID="{2FDAF426-CA94-45E2-BAE1-AAA66DFFD15D}" presName="childText" presStyleLbl="conFgAcc1" presStyleIdx="1" presStyleCnt="5">
        <dgm:presLayoutVars>
          <dgm:bulletEnabled val="1"/>
        </dgm:presLayoutVars>
      </dgm:prSet>
      <dgm:spPr/>
    </dgm:pt>
    <dgm:pt modelId="{8E3DFADB-C33D-4CC6-B8CC-04EF539FBAC1}" type="pres">
      <dgm:prSet presAssocID="{7FACBCAE-5ABA-4197-9EB0-08349766F79B}" presName="spaceBetweenRectangles" presStyleCnt="0"/>
      <dgm:spPr/>
    </dgm:pt>
    <dgm:pt modelId="{C8057B45-0608-4A6B-9034-A67E528021F9}" type="pres">
      <dgm:prSet presAssocID="{35676872-4BD7-4C70-832C-DD3D0516BD5D}" presName="parentLin" presStyleCnt="0"/>
      <dgm:spPr/>
    </dgm:pt>
    <dgm:pt modelId="{3DA648EB-0D9A-45C7-A765-C4F1A5844FE1}" type="pres">
      <dgm:prSet presAssocID="{35676872-4BD7-4C70-832C-DD3D0516BD5D}" presName="parentLeftMargin" presStyleLbl="node1" presStyleIdx="1" presStyleCnt="5"/>
      <dgm:spPr/>
    </dgm:pt>
    <dgm:pt modelId="{FFA38672-1E6E-4A1C-8F54-0776F6771622}" type="pres">
      <dgm:prSet presAssocID="{35676872-4BD7-4C70-832C-DD3D0516BD5D}" presName="parentText" presStyleLbl="node1" presStyleIdx="2" presStyleCnt="5">
        <dgm:presLayoutVars>
          <dgm:chMax val="0"/>
          <dgm:bulletEnabled val="1"/>
        </dgm:presLayoutVars>
      </dgm:prSet>
      <dgm:spPr/>
    </dgm:pt>
    <dgm:pt modelId="{E4E520B6-DF55-4046-A410-7CE9C3016E92}" type="pres">
      <dgm:prSet presAssocID="{35676872-4BD7-4C70-832C-DD3D0516BD5D}" presName="negativeSpace" presStyleCnt="0"/>
      <dgm:spPr/>
    </dgm:pt>
    <dgm:pt modelId="{1CC45934-9589-48C9-B15C-546C76FD416A}" type="pres">
      <dgm:prSet presAssocID="{35676872-4BD7-4C70-832C-DD3D0516BD5D}" presName="childText" presStyleLbl="conFgAcc1" presStyleIdx="2" presStyleCnt="5">
        <dgm:presLayoutVars>
          <dgm:bulletEnabled val="1"/>
        </dgm:presLayoutVars>
      </dgm:prSet>
      <dgm:spPr/>
    </dgm:pt>
    <dgm:pt modelId="{5A11D76A-06B2-4DDD-8C3B-4A2EE7A27D0F}" type="pres">
      <dgm:prSet presAssocID="{54A98DC8-ED73-4DEB-A5FC-AAE85F14CBFB}" presName="spaceBetweenRectangles" presStyleCnt="0"/>
      <dgm:spPr/>
    </dgm:pt>
    <dgm:pt modelId="{26B6716D-CA0A-43F2-BF98-AD4461E5D6DE}" type="pres">
      <dgm:prSet presAssocID="{83C93013-79CE-46F5-BC6A-0540BAEA0A35}" presName="parentLin" presStyleCnt="0"/>
      <dgm:spPr/>
    </dgm:pt>
    <dgm:pt modelId="{B7A9F157-B861-4D43-AC21-DDB06361FF6B}" type="pres">
      <dgm:prSet presAssocID="{83C93013-79CE-46F5-BC6A-0540BAEA0A35}" presName="parentLeftMargin" presStyleLbl="node1" presStyleIdx="2" presStyleCnt="5"/>
      <dgm:spPr/>
    </dgm:pt>
    <dgm:pt modelId="{758B88E8-5DDF-41FB-9EA1-8E65AC08F2BC}" type="pres">
      <dgm:prSet presAssocID="{83C93013-79CE-46F5-BC6A-0540BAEA0A35}" presName="parentText" presStyleLbl="node1" presStyleIdx="3" presStyleCnt="5">
        <dgm:presLayoutVars>
          <dgm:chMax val="0"/>
          <dgm:bulletEnabled val="1"/>
        </dgm:presLayoutVars>
      </dgm:prSet>
      <dgm:spPr/>
    </dgm:pt>
    <dgm:pt modelId="{BA91A25F-FE12-4D18-8D95-7F6F5C5556A0}" type="pres">
      <dgm:prSet presAssocID="{83C93013-79CE-46F5-BC6A-0540BAEA0A35}" presName="negativeSpace" presStyleCnt="0"/>
      <dgm:spPr/>
    </dgm:pt>
    <dgm:pt modelId="{9ABD59F1-FEFD-4854-8EC9-E77E5E30FA13}" type="pres">
      <dgm:prSet presAssocID="{83C93013-79CE-46F5-BC6A-0540BAEA0A35}" presName="childText" presStyleLbl="conFgAcc1" presStyleIdx="3" presStyleCnt="5">
        <dgm:presLayoutVars>
          <dgm:bulletEnabled val="1"/>
        </dgm:presLayoutVars>
      </dgm:prSet>
      <dgm:spPr/>
    </dgm:pt>
    <dgm:pt modelId="{E8F767FF-3132-4E41-BDCD-0004D7287E0D}" type="pres">
      <dgm:prSet presAssocID="{4B46C99C-3E94-4790-A976-F092319EB754}" presName="spaceBetweenRectangles" presStyleCnt="0"/>
      <dgm:spPr/>
    </dgm:pt>
    <dgm:pt modelId="{17CCB77F-C045-4A9C-8931-0AD4EFEF3DB2}" type="pres">
      <dgm:prSet presAssocID="{D89BE1DB-16DD-4EE9-A53D-37072DBDFF43}" presName="parentLin" presStyleCnt="0"/>
      <dgm:spPr/>
    </dgm:pt>
    <dgm:pt modelId="{49435138-AF09-4A32-BAF4-46E2F6C084B2}" type="pres">
      <dgm:prSet presAssocID="{D89BE1DB-16DD-4EE9-A53D-37072DBDFF43}" presName="parentLeftMargin" presStyleLbl="node1" presStyleIdx="3" presStyleCnt="5"/>
      <dgm:spPr/>
    </dgm:pt>
    <dgm:pt modelId="{6CFAE431-5B58-46E3-BFF2-FFFE9C4940BD}" type="pres">
      <dgm:prSet presAssocID="{D89BE1DB-16DD-4EE9-A53D-37072DBDFF43}" presName="parentText" presStyleLbl="node1" presStyleIdx="4" presStyleCnt="5">
        <dgm:presLayoutVars>
          <dgm:chMax val="0"/>
          <dgm:bulletEnabled val="1"/>
        </dgm:presLayoutVars>
      </dgm:prSet>
      <dgm:spPr/>
    </dgm:pt>
    <dgm:pt modelId="{CC131420-5073-4BC2-955E-91332D89E972}" type="pres">
      <dgm:prSet presAssocID="{D89BE1DB-16DD-4EE9-A53D-37072DBDFF43}" presName="negativeSpace" presStyleCnt="0"/>
      <dgm:spPr/>
    </dgm:pt>
    <dgm:pt modelId="{CB541A92-4514-436C-BBB7-78A0AEEB0C1B}" type="pres">
      <dgm:prSet presAssocID="{D89BE1DB-16DD-4EE9-A53D-37072DBDFF43}" presName="childText" presStyleLbl="conFgAcc1" presStyleIdx="4" presStyleCnt="5">
        <dgm:presLayoutVars>
          <dgm:bulletEnabled val="1"/>
        </dgm:presLayoutVars>
      </dgm:prSet>
      <dgm:spPr/>
    </dgm:pt>
  </dgm:ptLst>
  <dgm:cxnLst>
    <dgm:cxn modelId="{23151F0E-7DC6-4658-83BD-B225705F8DD3}" type="presOf" srcId="{83C93013-79CE-46F5-BC6A-0540BAEA0A35}" destId="{B7A9F157-B861-4D43-AC21-DDB06361FF6B}" srcOrd="0" destOrd="0" presId="urn:microsoft.com/office/officeart/2005/8/layout/list1"/>
    <dgm:cxn modelId="{446CD51F-C8CF-4804-B6FB-23428D1CCF24}" type="presOf" srcId="{36E426CD-AFBA-41EB-9BB1-C1310749A40C}" destId="{4609C90A-9EFD-4ECC-AA6C-B409C5C03930}" srcOrd="1" destOrd="0" presId="urn:microsoft.com/office/officeart/2005/8/layout/list1"/>
    <dgm:cxn modelId="{E2C98E21-3B45-4555-BBE0-31B9D247BEE5}" type="presOf" srcId="{2FDAF426-CA94-45E2-BAE1-AAA66DFFD15D}" destId="{8C53C5CD-4199-4295-AEED-C93C815F4BAC}" srcOrd="0" destOrd="0" presId="urn:microsoft.com/office/officeart/2005/8/layout/list1"/>
    <dgm:cxn modelId="{CE5B9727-5816-4D14-8FE0-618633E8E1E9}" type="presOf" srcId="{83C93013-79CE-46F5-BC6A-0540BAEA0A35}" destId="{758B88E8-5DDF-41FB-9EA1-8E65AC08F2BC}" srcOrd="1" destOrd="0" presId="urn:microsoft.com/office/officeart/2005/8/layout/list1"/>
    <dgm:cxn modelId="{D3818A61-4C44-4DEE-9A4E-07D3C8C0E0E2}" type="presOf" srcId="{35676872-4BD7-4C70-832C-DD3D0516BD5D}" destId="{3DA648EB-0D9A-45C7-A765-C4F1A5844FE1}" srcOrd="0" destOrd="0" presId="urn:microsoft.com/office/officeart/2005/8/layout/list1"/>
    <dgm:cxn modelId="{55B54678-23FE-454C-B822-69BEE7401622}" type="presOf" srcId="{1DA40E6D-2203-4C1C-B14D-39C861CC07D0}" destId="{9BC58F0E-6487-4502-881E-3EE181314A79}" srcOrd="0" destOrd="0" presId="urn:microsoft.com/office/officeart/2005/8/layout/list1"/>
    <dgm:cxn modelId="{B8A4207C-86ED-41D3-805A-1EE020C2D6CC}" type="presOf" srcId="{2FDAF426-CA94-45E2-BAE1-AAA66DFFD15D}" destId="{57ADCFE8-53F5-4846-ACD3-50F8662D73D4}" srcOrd="1" destOrd="0" presId="urn:microsoft.com/office/officeart/2005/8/layout/list1"/>
    <dgm:cxn modelId="{B1DF1E81-8CBE-4E91-90F9-AA302968F732}" srcId="{1DA40E6D-2203-4C1C-B14D-39C861CC07D0}" destId="{36E426CD-AFBA-41EB-9BB1-C1310749A40C}" srcOrd="0" destOrd="0" parTransId="{7FBAED69-136B-46E8-8E64-1085948B62CE}" sibTransId="{7BFE2F3F-FA6D-48F2-8EEF-AE557CEE5F86}"/>
    <dgm:cxn modelId="{C3ED778F-265F-4E79-B657-C66A8BFB2F3F}" srcId="{1DA40E6D-2203-4C1C-B14D-39C861CC07D0}" destId="{2FDAF426-CA94-45E2-BAE1-AAA66DFFD15D}" srcOrd="1" destOrd="0" parTransId="{A92C0FFB-F8A2-48AF-B114-44AFD1620CE9}" sibTransId="{7FACBCAE-5ABA-4197-9EB0-08349766F79B}"/>
    <dgm:cxn modelId="{221E8CA2-1CA5-47F2-A5BF-FA9430DBBA37}" type="presOf" srcId="{35676872-4BD7-4C70-832C-DD3D0516BD5D}" destId="{FFA38672-1E6E-4A1C-8F54-0776F6771622}" srcOrd="1" destOrd="0" presId="urn:microsoft.com/office/officeart/2005/8/layout/list1"/>
    <dgm:cxn modelId="{6169F8A4-D797-45AA-B172-A74A24397601}" type="presOf" srcId="{D89BE1DB-16DD-4EE9-A53D-37072DBDFF43}" destId="{6CFAE431-5B58-46E3-BFF2-FFFE9C4940BD}" srcOrd="1" destOrd="0" presId="urn:microsoft.com/office/officeart/2005/8/layout/list1"/>
    <dgm:cxn modelId="{C9A3E5CA-B604-4670-B1C4-67F64746C99C}" srcId="{1DA40E6D-2203-4C1C-B14D-39C861CC07D0}" destId="{D89BE1DB-16DD-4EE9-A53D-37072DBDFF43}" srcOrd="4" destOrd="0" parTransId="{BD2B7C70-F972-4D3C-90AB-B23422ABB277}" sibTransId="{4764D02D-2615-4D6B-8BEE-21E726FEE6C6}"/>
    <dgm:cxn modelId="{2B11EED6-D7E5-4781-83E9-8A7E7329D7FA}" srcId="{1DA40E6D-2203-4C1C-B14D-39C861CC07D0}" destId="{83C93013-79CE-46F5-BC6A-0540BAEA0A35}" srcOrd="3" destOrd="0" parTransId="{ED98A8C1-20AF-4005-ADA3-F5A09AAF862E}" sibTransId="{4B46C99C-3E94-4790-A976-F092319EB754}"/>
    <dgm:cxn modelId="{8EA03FD9-09B8-4AB7-8F10-20B9B702DCFD}" srcId="{1DA40E6D-2203-4C1C-B14D-39C861CC07D0}" destId="{35676872-4BD7-4C70-832C-DD3D0516BD5D}" srcOrd="2" destOrd="0" parTransId="{C2C090B8-B6F3-4B93-9FFB-E56662C1046E}" sibTransId="{54A98DC8-ED73-4DEB-A5FC-AAE85F14CBFB}"/>
    <dgm:cxn modelId="{4C1442E9-8A2E-43E7-9A01-E4E0E8C3EF93}" type="presOf" srcId="{D89BE1DB-16DD-4EE9-A53D-37072DBDFF43}" destId="{49435138-AF09-4A32-BAF4-46E2F6C084B2}" srcOrd="0" destOrd="0" presId="urn:microsoft.com/office/officeart/2005/8/layout/list1"/>
    <dgm:cxn modelId="{042F95FA-D52D-4B7A-A6B2-965BC0292C5A}" type="presOf" srcId="{36E426CD-AFBA-41EB-9BB1-C1310749A40C}" destId="{6AA2A781-8360-4F5E-AD58-129B16AF499E}" srcOrd="0" destOrd="0" presId="urn:microsoft.com/office/officeart/2005/8/layout/list1"/>
    <dgm:cxn modelId="{191A01BC-2B00-4041-B541-8DB48E47CCCB}" type="presParOf" srcId="{9BC58F0E-6487-4502-881E-3EE181314A79}" destId="{C47A0105-5D06-4112-AC35-DC81AC57452C}" srcOrd="0" destOrd="0" presId="urn:microsoft.com/office/officeart/2005/8/layout/list1"/>
    <dgm:cxn modelId="{E3216011-E61D-49C6-AEA3-0C1F19B75FC5}" type="presParOf" srcId="{C47A0105-5D06-4112-AC35-DC81AC57452C}" destId="{6AA2A781-8360-4F5E-AD58-129B16AF499E}" srcOrd="0" destOrd="0" presId="urn:microsoft.com/office/officeart/2005/8/layout/list1"/>
    <dgm:cxn modelId="{20EF22C8-C909-4BBB-9B5D-ED020D321DCE}" type="presParOf" srcId="{C47A0105-5D06-4112-AC35-DC81AC57452C}" destId="{4609C90A-9EFD-4ECC-AA6C-B409C5C03930}" srcOrd="1" destOrd="0" presId="urn:microsoft.com/office/officeart/2005/8/layout/list1"/>
    <dgm:cxn modelId="{2BCB494A-B7B2-47D3-83EA-659398846A3A}" type="presParOf" srcId="{9BC58F0E-6487-4502-881E-3EE181314A79}" destId="{39EE92B9-2721-49FC-8CBA-88FCF4CBA07C}" srcOrd="1" destOrd="0" presId="urn:microsoft.com/office/officeart/2005/8/layout/list1"/>
    <dgm:cxn modelId="{175AEE0E-4076-4E09-8CCA-AAB551297E2D}" type="presParOf" srcId="{9BC58F0E-6487-4502-881E-3EE181314A79}" destId="{0E6B5653-7990-4B3D-9F14-4FBC9391B687}" srcOrd="2" destOrd="0" presId="urn:microsoft.com/office/officeart/2005/8/layout/list1"/>
    <dgm:cxn modelId="{5D567B75-1248-42DB-AD01-8F89A4AD632C}" type="presParOf" srcId="{9BC58F0E-6487-4502-881E-3EE181314A79}" destId="{0F3926BC-5689-4ABE-90CC-61C81576227F}" srcOrd="3" destOrd="0" presId="urn:microsoft.com/office/officeart/2005/8/layout/list1"/>
    <dgm:cxn modelId="{8CC1B23E-7BCB-4510-8561-CABD9B07BC8A}" type="presParOf" srcId="{9BC58F0E-6487-4502-881E-3EE181314A79}" destId="{0EDC2D03-71D6-4067-BE68-C2365DC7337C}" srcOrd="4" destOrd="0" presId="urn:microsoft.com/office/officeart/2005/8/layout/list1"/>
    <dgm:cxn modelId="{1E4077B7-3F83-4B9E-8A10-1E5A8F0E71AA}" type="presParOf" srcId="{0EDC2D03-71D6-4067-BE68-C2365DC7337C}" destId="{8C53C5CD-4199-4295-AEED-C93C815F4BAC}" srcOrd="0" destOrd="0" presId="urn:microsoft.com/office/officeart/2005/8/layout/list1"/>
    <dgm:cxn modelId="{B9A5BEA1-7FC5-4F77-B4D1-847BE92970B1}" type="presParOf" srcId="{0EDC2D03-71D6-4067-BE68-C2365DC7337C}" destId="{57ADCFE8-53F5-4846-ACD3-50F8662D73D4}" srcOrd="1" destOrd="0" presId="urn:microsoft.com/office/officeart/2005/8/layout/list1"/>
    <dgm:cxn modelId="{C22AD920-149A-40C4-BB07-4DE67D7D75DF}" type="presParOf" srcId="{9BC58F0E-6487-4502-881E-3EE181314A79}" destId="{04EC2D19-CF7A-4DF6-A58C-1185180D5EC0}" srcOrd="5" destOrd="0" presId="urn:microsoft.com/office/officeart/2005/8/layout/list1"/>
    <dgm:cxn modelId="{E0D4C4F5-557E-4709-8313-A8703A9499E3}" type="presParOf" srcId="{9BC58F0E-6487-4502-881E-3EE181314A79}" destId="{FE60B3A6-ABB7-4F18-AC24-E4DF882A6CEB}" srcOrd="6" destOrd="0" presId="urn:microsoft.com/office/officeart/2005/8/layout/list1"/>
    <dgm:cxn modelId="{2C55B8E1-CAED-4B90-B5EE-F74A0C496DBC}" type="presParOf" srcId="{9BC58F0E-6487-4502-881E-3EE181314A79}" destId="{8E3DFADB-C33D-4CC6-B8CC-04EF539FBAC1}" srcOrd="7" destOrd="0" presId="urn:microsoft.com/office/officeart/2005/8/layout/list1"/>
    <dgm:cxn modelId="{902029FB-77B6-4897-81A5-9A56A5A6A207}" type="presParOf" srcId="{9BC58F0E-6487-4502-881E-3EE181314A79}" destId="{C8057B45-0608-4A6B-9034-A67E528021F9}" srcOrd="8" destOrd="0" presId="urn:microsoft.com/office/officeart/2005/8/layout/list1"/>
    <dgm:cxn modelId="{E1E40804-EFE4-4A41-9FE3-0B4170C8BF88}" type="presParOf" srcId="{C8057B45-0608-4A6B-9034-A67E528021F9}" destId="{3DA648EB-0D9A-45C7-A765-C4F1A5844FE1}" srcOrd="0" destOrd="0" presId="urn:microsoft.com/office/officeart/2005/8/layout/list1"/>
    <dgm:cxn modelId="{0BD02D88-D18F-435C-A441-046C8184E046}" type="presParOf" srcId="{C8057B45-0608-4A6B-9034-A67E528021F9}" destId="{FFA38672-1E6E-4A1C-8F54-0776F6771622}" srcOrd="1" destOrd="0" presId="urn:microsoft.com/office/officeart/2005/8/layout/list1"/>
    <dgm:cxn modelId="{4D7AEF31-CCB3-44A5-8C47-DCE25B44A58F}" type="presParOf" srcId="{9BC58F0E-6487-4502-881E-3EE181314A79}" destId="{E4E520B6-DF55-4046-A410-7CE9C3016E92}" srcOrd="9" destOrd="0" presId="urn:microsoft.com/office/officeart/2005/8/layout/list1"/>
    <dgm:cxn modelId="{22A35E73-4BFA-4159-94A9-30C3EC8E8778}" type="presParOf" srcId="{9BC58F0E-6487-4502-881E-3EE181314A79}" destId="{1CC45934-9589-48C9-B15C-546C76FD416A}" srcOrd="10" destOrd="0" presId="urn:microsoft.com/office/officeart/2005/8/layout/list1"/>
    <dgm:cxn modelId="{105CA394-AD8B-4F10-92D8-D128055EC0E5}" type="presParOf" srcId="{9BC58F0E-6487-4502-881E-3EE181314A79}" destId="{5A11D76A-06B2-4DDD-8C3B-4A2EE7A27D0F}" srcOrd="11" destOrd="0" presId="urn:microsoft.com/office/officeart/2005/8/layout/list1"/>
    <dgm:cxn modelId="{4BAB2ABC-C1B1-4C00-8AD1-6B89E72CFA31}" type="presParOf" srcId="{9BC58F0E-6487-4502-881E-3EE181314A79}" destId="{26B6716D-CA0A-43F2-BF98-AD4461E5D6DE}" srcOrd="12" destOrd="0" presId="urn:microsoft.com/office/officeart/2005/8/layout/list1"/>
    <dgm:cxn modelId="{699F018C-EB84-451D-AAF6-212E2715F685}" type="presParOf" srcId="{26B6716D-CA0A-43F2-BF98-AD4461E5D6DE}" destId="{B7A9F157-B861-4D43-AC21-DDB06361FF6B}" srcOrd="0" destOrd="0" presId="urn:microsoft.com/office/officeart/2005/8/layout/list1"/>
    <dgm:cxn modelId="{008DD6FE-D0F7-4FCD-88B3-9618626557B1}" type="presParOf" srcId="{26B6716D-CA0A-43F2-BF98-AD4461E5D6DE}" destId="{758B88E8-5DDF-41FB-9EA1-8E65AC08F2BC}" srcOrd="1" destOrd="0" presId="urn:microsoft.com/office/officeart/2005/8/layout/list1"/>
    <dgm:cxn modelId="{6B4F8816-812A-4B14-A897-B5FBA4DB8B74}" type="presParOf" srcId="{9BC58F0E-6487-4502-881E-3EE181314A79}" destId="{BA91A25F-FE12-4D18-8D95-7F6F5C5556A0}" srcOrd="13" destOrd="0" presId="urn:microsoft.com/office/officeart/2005/8/layout/list1"/>
    <dgm:cxn modelId="{3DD3A8AB-F546-400C-A622-4CC8131DDD71}" type="presParOf" srcId="{9BC58F0E-6487-4502-881E-3EE181314A79}" destId="{9ABD59F1-FEFD-4854-8EC9-E77E5E30FA13}" srcOrd="14" destOrd="0" presId="urn:microsoft.com/office/officeart/2005/8/layout/list1"/>
    <dgm:cxn modelId="{598DAC52-C8C9-401F-A447-C3006B50321A}" type="presParOf" srcId="{9BC58F0E-6487-4502-881E-3EE181314A79}" destId="{E8F767FF-3132-4E41-BDCD-0004D7287E0D}" srcOrd="15" destOrd="0" presId="urn:microsoft.com/office/officeart/2005/8/layout/list1"/>
    <dgm:cxn modelId="{26DD247A-2DDA-4E10-A830-A1ED8558B741}" type="presParOf" srcId="{9BC58F0E-6487-4502-881E-3EE181314A79}" destId="{17CCB77F-C045-4A9C-8931-0AD4EFEF3DB2}" srcOrd="16" destOrd="0" presId="urn:microsoft.com/office/officeart/2005/8/layout/list1"/>
    <dgm:cxn modelId="{B44DF9D5-C350-483A-9095-3114367DB433}" type="presParOf" srcId="{17CCB77F-C045-4A9C-8931-0AD4EFEF3DB2}" destId="{49435138-AF09-4A32-BAF4-46E2F6C084B2}" srcOrd="0" destOrd="0" presId="urn:microsoft.com/office/officeart/2005/8/layout/list1"/>
    <dgm:cxn modelId="{0AA41C6D-0239-472F-AFB9-78C8D732AE6A}" type="presParOf" srcId="{17CCB77F-C045-4A9C-8931-0AD4EFEF3DB2}" destId="{6CFAE431-5B58-46E3-BFF2-FFFE9C4940BD}" srcOrd="1" destOrd="0" presId="urn:microsoft.com/office/officeart/2005/8/layout/list1"/>
    <dgm:cxn modelId="{2BDFAC7F-2385-4AAE-A53D-A17161353FFB}" type="presParOf" srcId="{9BC58F0E-6487-4502-881E-3EE181314A79}" destId="{CC131420-5073-4BC2-955E-91332D89E972}" srcOrd="17" destOrd="0" presId="urn:microsoft.com/office/officeart/2005/8/layout/list1"/>
    <dgm:cxn modelId="{4A1F6283-0209-4639-9888-F9228F92DFE9}" type="presParOf" srcId="{9BC58F0E-6487-4502-881E-3EE181314A79}" destId="{CB541A92-4514-436C-BBB7-78A0AEEB0C1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E709BB-87BB-4E2F-A93A-D604ED85C7B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3E53FD8-6D0B-460A-8A93-E7A6BA8FBCCA}">
      <dgm:prSet phldrT="[Text]" custT="1"/>
      <dgm:spPr/>
      <dgm:t>
        <a:bodyPr/>
        <a:lstStyle/>
        <a:p>
          <a:r>
            <a:rPr lang="en-GB" sz="2000" dirty="0"/>
            <a:t>MEAT DEPARTMENT </a:t>
          </a:r>
          <a:endParaRPr lang="en-US" sz="2000" dirty="0"/>
        </a:p>
      </dgm:t>
    </dgm:pt>
    <dgm:pt modelId="{D01F0D15-2020-4E28-B113-92343372A28C}" type="parTrans" cxnId="{564161EE-9270-4450-BE6F-4281888AAB8F}">
      <dgm:prSet/>
      <dgm:spPr/>
      <dgm:t>
        <a:bodyPr/>
        <a:lstStyle/>
        <a:p>
          <a:endParaRPr lang="en-US"/>
        </a:p>
      </dgm:t>
    </dgm:pt>
    <dgm:pt modelId="{267B6866-99A6-471E-99B8-B00F4F5D5436}" type="sibTrans" cxnId="{564161EE-9270-4450-BE6F-4281888AAB8F}">
      <dgm:prSet/>
      <dgm:spPr/>
      <dgm:t>
        <a:bodyPr/>
        <a:lstStyle/>
        <a:p>
          <a:endParaRPr lang="en-US"/>
        </a:p>
      </dgm:t>
    </dgm:pt>
    <dgm:pt modelId="{F0F0EFA3-E34B-45AE-80B7-BB685488A4BF}">
      <dgm:prSet phldrT="[Text]" custT="1"/>
      <dgm:spPr/>
      <dgm:t>
        <a:bodyPr/>
        <a:lstStyle/>
        <a:p>
          <a:r>
            <a:rPr lang="en-GB" sz="2000" dirty="0"/>
            <a:t>BAKERY AISLES</a:t>
          </a:r>
          <a:endParaRPr lang="en-US" sz="2000" dirty="0"/>
        </a:p>
      </dgm:t>
    </dgm:pt>
    <dgm:pt modelId="{2EAC298B-214E-462B-9931-9F91892C41A5}" type="parTrans" cxnId="{8D080F18-F4ED-46B2-A8EF-693000F46475}">
      <dgm:prSet/>
      <dgm:spPr/>
      <dgm:t>
        <a:bodyPr/>
        <a:lstStyle/>
        <a:p>
          <a:endParaRPr lang="en-US"/>
        </a:p>
      </dgm:t>
    </dgm:pt>
    <dgm:pt modelId="{8B9821B2-1B25-45B9-874A-DECF31223D96}" type="sibTrans" cxnId="{8D080F18-F4ED-46B2-A8EF-693000F46475}">
      <dgm:prSet/>
      <dgm:spPr/>
      <dgm:t>
        <a:bodyPr/>
        <a:lstStyle/>
        <a:p>
          <a:endParaRPr lang="en-US"/>
        </a:p>
      </dgm:t>
    </dgm:pt>
    <dgm:pt modelId="{AA1AF012-3643-4299-BCF8-5F62F3F59644}">
      <dgm:prSet phldrT="[Text]" custT="1"/>
      <dgm:spPr/>
      <dgm:t>
        <a:bodyPr/>
        <a:lstStyle/>
        <a:p>
          <a:pPr algn="ctr"/>
          <a:r>
            <a:rPr lang="en-GB" sz="2000" dirty="0"/>
            <a:t>FROZEN FOOD</a:t>
          </a:r>
          <a:endParaRPr lang="en-US" sz="2000" dirty="0"/>
        </a:p>
      </dgm:t>
    </dgm:pt>
    <dgm:pt modelId="{15586703-61D1-478F-AA03-5B0820F9C779}" type="parTrans" cxnId="{77BE67D8-550D-46F7-A929-909F86B80B80}">
      <dgm:prSet/>
      <dgm:spPr/>
      <dgm:t>
        <a:bodyPr/>
        <a:lstStyle/>
        <a:p>
          <a:endParaRPr lang="en-US"/>
        </a:p>
      </dgm:t>
    </dgm:pt>
    <dgm:pt modelId="{2D5131D6-5973-4786-9848-046BE6551A1E}" type="sibTrans" cxnId="{77BE67D8-550D-46F7-A929-909F86B80B80}">
      <dgm:prSet/>
      <dgm:spPr/>
      <dgm:t>
        <a:bodyPr/>
        <a:lstStyle/>
        <a:p>
          <a:endParaRPr lang="en-US"/>
        </a:p>
      </dgm:t>
    </dgm:pt>
    <dgm:pt modelId="{CCD6AE8E-B484-40F5-AA73-86C67A4598E6}">
      <dgm:prSet phldrT="[Text]" custT="1"/>
      <dgm:spPr/>
      <dgm:t>
        <a:bodyPr/>
        <a:lstStyle/>
        <a:p>
          <a:r>
            <a:rPr lang="en-GB" sz="2000" dirty="0"/>
            <a:t>DAIRY SECTION</a:t>
          </a:r>
          <a:endParaRPr lang="en-US" sz="2000" dirty="0"/>
        </a:p>
      </dgm:t>
    </dgm:pt>
    <dgm:pt modelId="{7C1C213E-DDE4-40AB-93F3-023082E41664}" type="sibTrans" cxnId="{70CDBD0B-24FE-47F3-8BB1-B82B5CBE9AD3}">
      <dgm:prSet/>
      <dgm:spPr/>
      <dgm:t>
        <a:bodyPr/>
        <a:lstStyle/>
        <a:p>
          <a:endParaRPr lang="en-US"/>
        </a:p>
      </dgm:t>
    </dgm:pt>
    <dgm:pt modelId="{54873A0A-B342-4DAD-A662-1C291495E64D}" type="parTrans" cxnId="{70CDBD0B-24FE-47F3-8BB1-B82B5CBE9AD3}">
      <dgm:prSet/>
      <dgm:spPr/>
      <dgm:t>
        <a:bodyPr/>
        <a:lstStyle/>
        <a:p>
          <a:endParaRPr lang="en-US"/>
        </a:p>
      </dgm:t>
    </dgm:pt>
    <dgm:pt modelId="{0F47F039-B177-4EE2-A2CB-18D72C6D20B9}">
      <dgm:prSet phldrT="[Text]" custT="1"/>
      <dgm:spPr/>
      <dgm:t>
        <a:bodyPr/>
        <a:lstStyle/>
        <a:p>
          <a:r>
            <a:rPr lang="en-GB" sz="2000" dirty="0"/>
            <a:t>DRY FRUIT AISLES</a:t>
          </a:r>
          <a:endParaRPr lang="en-US" sz="2000" dirty="0"/>
        </a:p>
      </dgm:t>
    </dgm:pt>
    <dgm:pt modelId="{2D6E182C-3DBB-41C9-A5BE-F38388245310}" type="parTrans" cxnId="{0633789A-2DBC-4812-9D14-4B40E680A003}">
      <dgm:prSet/>
      <dgm:spPr/>
      <dgm:t>
        <a:bodyPr/>
        <a:lstStyle/>
        <a:p>
          <a:endParaRPr lang="en-US"/>
        </a:p>
      </dgm:t>
    </dgm:pt>
    <dgm:pt modelId="{2ABCBEBB-13D0-4C1E-B2E8-20D59EAA9D05}" type="sibTrans" cxnId="{0633789A-2DBC-4812-9D14-4B40E680A003}">
      <dgm:prSet/>
      <dgm:spPr/>
      <dgm:t>
        <a:bodyPr/>
        <a:lstStyle/>
        <a:p>
          <a:endParaRPr lang="en-US"/>
        </a:p>
      </dgm:t>
    </dgm:pt>
    <dgm:pt modelId="{7F14F982-C498-4867-AD72-6C6E3E6B0B8E}">
      <dgm:prSet phldrT="[Text]" custT="1"/>
      <dgm:spPr/>
      <dgm:t>
        <a:bodyPr/>
        <a:lstStyle/>
        <a:p>
          <a:r>
            <a:rPr lang="en-GB" sz="2000" dirty="0"/>
            <a:t>SNACKS AISLE</a:t>
          </a:r>
          <a:endParaRPr lang="en-US" sz="2000" dirty="0"/>
        </a:p>
      </dgm:t>
    </dgm:pt>
    <dgm:pt modelId="{773D5F85-9135-46D9-8B25-924A32B8D9CD}" type="parTrans" cxnId="{26D1D739-B10D-4261-AE15-CFD5C4F4389A}">
      <dgm:prSet/>
      <dgm:spPr/>
      <dgm:t>
        <a:bodyPr/>
        <a:lstStyle/>
        <a:p>
          <a:endParaRPr lang="en-US"/>
        </a:p>
      </dgm:t>
    </dgm:pt>
    <dgm:pt modelId="{06657189-A965-4693-AF23-0FAA39DF22D2}" type="sibTrans" cxnId="{26D1D739-B10D-4261-AE15-CFD5C4F4389A}">
      <dgm:prSet/>
      <dgm:spPr/>
      <dgm:t>
        <a:bodyPr/>
        <a:lstStyle/>
        <a:p>
          <a:endParaRPr lang="en-US"/>
        </a:p>
      </dgm:t>
    </dgm:pt>
    <dgm:pt modelId="{1AA5807E-29A0-4201-A350-3BDC01D1A6AE}">
      <dgm:prSet phldrT="[Text]" custT="1"/>
      <dgm:spPr/>
      <dgm:t>
        <a:bodyPr/>
        <a:lstStyle/>
        <a:p>
          <a:r>
            <a:rPr lang="en-GB" sz="2000" dirty="0"/>
            <a:t>BEVERAGES AISLE</a:t>
          </a:r>
          <a:endParaRPr lang="en-US" sz="2000" dirty="0"/>
        </a:p>
      </dgm:t>
    </dgm:pt>
    <dgm:pt modelId="{0EE845E3-24A7-43E2-BAE1-DBD12458B504}" type="parTrans" cxnId="{E22364AD-721F-4B7F-9526-AD97C8D2C30D}">
      <dgm:prSet/>
      <dgm:spPr/>
      <dgm:t>
        <a:bodyPr/>
        <a:lstStyle/>
        <a:p>
          <a:endParaRPr lang="en-US"/>
        </a:p>
      </dgm:t>
    </dgm:pt>
    <dgm:pt modelId="{8FFFC202-A32F-4636-9564-626F0A130835}" type="sibTrans" cxnId="{E22364AD-721F-4B7F-9526-AD97C8D2C30D}">
      <dgm:prSet/>
      <dgm:spPr/>
      <dgm:t>
        <a:bodyPr/>
        <a:lstStyle/>
        <a:p>
          <a:endParaRPr lang="en-US"/>
        </a:p>
      </dgm:t>
    </dgm:pt>
    <dgm:pt modelId="{6815BE26-91D3-4C71-8716-C0E3C4DCEF1F}">
      <dgm:prSet phldrT="[Text]" custT="1"/>
      <dgm:spPr/>
      <dgm:t>
        <a:bodyPr/>
        <a:lstStyle/>
        <a:p>
          <a:r>
            <a:rPr lang="en-GB" sz="1600" dirty="0"/>
            <a:t>INTERNATIONALY/SPECIALITY FOOD SECTION</a:t>
          </a:r>
          <a:endParaRPr lang="en-US" sz="1600" dirty="0"/>
        </a:p>
      </dgm:t>
    </dgm:pt>
    <dgm:pt modelId="{B7B128C5-B437-44D9-B15F-D9D9D29239B2}" type="parTrans" cxnId="{307BD189-7958-46BE-8FC1-EAD1CA6F69EA}">
      <dgm:prSet/>
      <dgm:spPr/>
      <dgm:t>
        <a:bodyPr/>
        <a:lstStyle/>
        <a:p>
          <a:endParaRPr lang="en-US"/>
        </a:p>
      </dgm:t>
    </dgm:pt>
    <dgm:pt modelId="{DE2678CA-0EF8-480D-B088-A86EA112F1AE}" type="sibTrans" cxnId="{307BD189-7958-46BE-8FC1-EAD1CA6F69EA}">
      <dgm:prSet/>
      <dgm:spPr/>
      <dgm:t>
        <a:bodyPr/>
        <a:lstStyle/>
        <a:p>
          <a:endParaRPr lang="en-US"/>
        </a:p>
      </dgm:t>
    </dgm:pt>
    <dgm:pt modelId="{E6812308-517F-4951-9E01-66925B6B5110}">
      <dgm:prSet phldrT="[Text]"/>
      <dgm:spPr/>
      <dgm:t>
        <a:bodyPr/>
        <a:lstStyle/>
        <a:p>
          <a:r>
            <a:rPr lang="en-GB" dirty="0"/>
            <a:t>HEALTH AND BEAUTY AISLE</a:t>
          </a:r>
          <a:endParaRPr lang="en-US" dirty="0"/>
        </a:p>
      </dgm:t>
    </dgm:pt>
    <dgm:pt modelId="{484CBE94-D8DB-49E2-BEA8-3DF225A3E5B5}" type="parTrans" cxnId="{3C0402D7-45FC-4BC7-B2E7-DC702B5CA610}">
      <dgm:prSet/>
      <dgm:spPr/>
      <dgm:t>
        <a:bodyPr/>
        <a:lstStyle/>
        <a:p>
          <a:endParaRPr lang="en-US"/>
        </a:p>
      </dgm:t>
    </dgm:pt>
    <dgm:pt modelId="{D02A13C3-7F5B-4A8B-802C-D0EC0B57B8FE}" type="sibTrans" cxnId="{3C0402D7-45FC-4BC7-B2E7-DC702B5CA610}">
      <dgm:prSet/>
      <dgm:spPr/>
      <dgm:t>
        <a:bodyPr/>
        <a:lstStyle/>
        <a:p>
          <a:endParaRPr lang="en-US"/>
        </a:p>
      </dgm:t>
    </dgm:pt>
    <dgm:pt modelId="{80BCFA74-159B-438C-8B9C-587B1DFAE0ED}">
      <dgm:prSet phldrT="[Text]"/>
      <dgm:spPr/>
      <dgm:t>
        <a:bodyPr/>
        <a:lstStyle/>
        <a:p>
          <a:r>
            <a:rPr lang="en-GB" dirty="0"/>
            <a:t>PET FOOD AISLE</a:t>
          </a:r>
          <a:endParaRPr lang="en-US" dirty="0"/>
        </a:p>
      </dgm:t>
    </dgm:pt>
    <dgm:pt modelId="{88F4CB44-CC2A-460C-8BA0-8B1B8198F9C3}" type="parTrans" cxnId="{78E4EE6A-AF66-4F86-BB92-A9ABF1D08038}">
      <dgm:prSet/>
      <dgm:spPr/>
      <dgm:t>
        <a:bodyPr/>
        <a:lstStyle/>
        <a:p>
          <a:endParaRPr lang="en-US"/>
        </a:p>
      </dgm:t>
    </dgm:pt>
    <dgm:pt modelId="{57D96C69-35BD-42B7-A956-EFE4926AB9B1}" type="sibTrans" cxnId="{78E4EE6A-AF66-4F86-BB92-A9ABF1D08038}">
      <dgm:prSet/>
      <dgm:spPr/>
      <dgm:t>
        <a:bodyPr/>
        <a:lstStyle/>
        <a:p>
          <a:endParaRPr lang="en-US"/>
        </a:p>
      </dgm:t>
    </dgm:pt>
    <dgm:pt modelId="{128D944D-3A92-4FFF-B30B-F46A5C27E265}">
      <dgm:prSet phldrT="[Text]"/>
      <dgm:spPr/>
      <dgm:t>
        <a:bodyPr/>
        <a:lstStyle/>
        <a:p>
          <a:r>
            <a:rPr lang="en-GB" dirty="0"/>
            <a:t>HOUSEHOLD SUPPLIES AISLE</a:t>
          </a:r>
          <a:endParaRPr lang="en-US" dirty="0"/>
        </a:p>
      </dgm:t>
    </dgm:pt>
    <dgm:pt modelId="{5CE18E3B-A801-4DEC-BAD8-1A79954A5753}" type="parTrans" cxnId="{D6D8542C-7C95-40C3-988D-70D97F7AD67A}">
      <dgm:prSet/>
      <dgm:spPr/>
      <dgm:t>
        <a:bodyPr/>
        <a:lstStyle/>
        <a:p>
          <a:endParaRPr lang="en-US"/>
        </a:p>
      </dgm:t>
    </dgm:pt>
    <dgm:pt modelId="{523558A0-0A9B-4E97-9AEE-3A8A68980837}" type="sibTrans" cxnId="{D6D8542C-7C95-40C3-988D-70D97F7AD67A}">
      <dgm:prSet/>
      <dgm:spPr/>
      <dgm:t>
        <a:bodyPr/>
        <a:lstStyle/>
        <a:p>
          <a:endParaRPr lang="en-US"/>
        </a:p>
      </dgm:t>
    </dgm:pt>
    <dgm:pt modelId="{4DDF41AE-EAC4-4B5D-84AC-E58C265C1B20}" type="pres">
      <dgm:prSet presAssocID="{B6E709BB-87BB-4E2F-A93A-D604ED85C7B5}" presName="diagram" presStyleCnt="0">
        <dgm:presLayoutVars>
          <dgm:dir/>
          <dgm:resizeHandles val="exact"/>
        </dgm:presLayoutVars>
      </dgm:prSet>
      <dgm:spPr/>
    </dgm:pt>
    <dgm:pt modelId="{A9E7D99E-8407-4317-B214-E257016B1CA9}" type="pres">
      <dgm:prSet presAssocID="{33E53FD8-6D0B-460A-8A93-E7A6BA8FBCCA}" presName="node" presStyleLbl="node1" presStyleIdx="0" presStyleCnt="11" custLinFactNeighborX="-2506" custLinFactNeighborY="3147">
        <dgm:presLayoutVars>
          <dgm:bulletEnabled val="1"/>
        </dgm:presLayoutVars>
      </dgm:prSet>
      <dgm:spPr/>
    </dgm:pt>
    <dgm:pt modelId="{6D9A47C3-5112-4B5E-92A3-194ECFECA5DE}" type="pres">
      <dgm:prSet presAssocID="{267B6866-99A6-471E-99B8-B00F4F5D5436}" presName="sibTrans" presStyleCnt="0"/>
      <dgm:spPr/>
    </dgm:pt>
    <dgm:pt modelId="{029C5554-7044-4BAA-AB04-5CF5F5B6E914}" type="pres">
      <dgm:prSet presAssocID="{CCD6AE8E-B484-40F5-AA73-86C67A4598E6}" presName="node" presStyleLbl="node1" presStyleIdx="1" presStyleCnt="11" custLinFactNeighborX="-2546" custLinFactNeighborY="2506">
        <dgm:presLayoutVars>
          <dgm:bulletEnabled val="1"/>
        </dgm:presLayoutVars>
      </dgm:prSet>
      <dgm:spPr/>
    </dgm:pt>
    <dgm:pt modelId="{48041270-45E2-4DBC-8688-6D3B2034324A}" type="pres">
      <dgm:prSet presAssocID="{7C1C213E-DDE4-40AB-93F3-023082E41664}" presName="sibTrans" presStyleCnt="0"/>
      <dgm:spPr/>
    </dgm:pt>
    <dgm:pt modelId="{EBE4AC75-4993-4D6F-BC14-01E5DB077265}" type="pres">
      <dgm:prSet presAssocID="{F0F0EFA3-E34B-45AE-80B7-BB685488A4BF}" presName="node" presStyleLbl="node1" presStyleIdx="2" presStyleCnt="11">
        <dgm:presLayoutVars>
          <dgm:bulletEnabled val="1"/>
        </dgm:presLayoutVars>
      </dgm:prSet>
      <dgm:spPr/>
    </dgm:pt>
    <dgm:pt modelId="{CBED9F87-54DB-42A1-B980-0070101D250D}" type="pres">
      <dgm:prSet presAssocID="{8B9821B2-1B25-45B9-874A-DECF31223D96}" presName="sibTrans" presStyleCnt="0"/>
      <dgm:spPr/>
    </dgm:pt>
    <dgm:pt modelId="{04C1AA82-EE03-4637-8089-AEC3C21CE083}" type="pres">
      <dgm:prSet presAssocID="{0F47F039-B177-4EE2-A2CB-18D72C6D20B9}" presName="node" presStyleLbl="node1" presStyleIdx="3" presStyleCnt="11">
        <dgm:presLayoutVars>
          <dgm:bulletEnabled val="1"/>
        </dgm:presLayoutVars>
      </dgm:prSet>
      <dgm:spPr/>
    </dgm:pt>
    <dgm:pt modelId="{27E0F22D-4A06-42D3-B9EE-1C5FDC3A72EE}" type="pres">
      <dgm:prSet presAssocID="{2ABCBEBB-13D0-4C1E-B2E8-20D59EAA9D05}" presName="sibTrans" presStyleCnt="0"/>
      <dgm:spPr/>
    </dgm:pt>
    <dgm:pt modelId="{B06B060B-56A3-422E-95AB-27FBEC4D6875}" type="pres">
      <dgm:prSet presAssocID="{AA1AF012-3643-4299-BCF8-5F62F3F59644}" presName="node" presStyleLbl="node1" presStyleIdx="4" presStyleCnt="11" custLinFactNeighborX="-1533" custLinFactNeighborY="835">
        <dgm:presLayoutVars>
          <dgm:bulletEnabled val="1"/>
        </dgm:presLayoutVars>
      </dgm:prSet>
      <dgm:spPr/>
    </dgm:pt>
    <dgm:pt modelId="{B06BF47A-57A7-48E2-8BBA-63370F318F02}" type="pres">
      <dgm:prSet presAssocID="{2D5131D6-5973-4786-9848-046BE6551A1E}" presName="sibTrans" presStyleCnt="0"/>
      <dgm:spPr/>
    </dgm:pt>
    <dgm:pt modelId="{95B1E857-2FAE-4200-B05B-098FD4F20C55}" type="pres">
      <dgm:prSet presAssocID="{7F14F982-C498-4867-AD72-6C6E3E6B0B8E}" presName="node" presStyleLbl="node1" presStyleIdx="5" presStyleCnt="11" custLinFactNeighborX="501" custLinFactNeighborY="-1671">
        <dgm:presLayoutVars>
          <dgm:bulletEnabled val="1"/>
        </dgm:presLayoutVars>
      </dgm:prSet>
      <dgm:spPr/>
    </dgm:pt>
    <dgm:pt modelId="{696FCAAA-79C2-4B28-8654-722E93F00755}" type="pres">
      <dgm:prSet presAssocID="{06657189-A965-4693-AF23-0FAA39DF22D2}" presName="sibTrans" presStyleCnt="0"/>
      <dgm:spPr/>
    </dgm:pt>
    <dgm:pt modelId="{E36865C0-99D9-4682-B318-61FDE510A837}" type="pres">
      <dgm:prSet presAssocID="{1AA5807E-29A0-4201-A350-3BDC01D1A6AE}" presName="node" presStyleLbl="node1" presStyleIdx="6" presStyleCnt="11">
        <dgm:presLayoutVars>
          <dgm:bulletEnabled val="1"/>
        </dgm:presLayoutVars>
      </dgm:prSet>
      <dgm:spPr/>
    </dgm:pt>
    <dgm:pt modelId="{4722A7B7-BB8A-431B-BFAD-40F017A7C087}" type="pres">
      <dgm:prSet presAssocID="{8FFFC202-A32F-4636-9564-626F0A130835}" presName="sibTrans" presStyleCnt="0"/>
      <dgm:spPr/>
    </dgm:pt>
    <dgm:pt modelId="{A4B45F46-B13E-44EF-9B07-8D829CCB37D2}" type="pres">
      <dgm:prSet presAssocID="{6815BE26-91D3-4C71-8716-C0E3C4DCEF1F}" presName="node" presStyleLbl="node1" presStyleIdx="7" presStyleCnt="11">
        <dgm:presLayoutVars>
          <dgm:bulletEnabled val="1"/>
        </dgm:presLayoutVars>
      </dgm:prSet>
      <dgm:spPr/>
    </dgm:pt>
    <dgm:pt modelId="{69BD7672-8087-4C17-B3A1-D8DEE9D6D707}" type="pres">
      <dgm:prSet presAssocID="{DE2678CA-0EF8-480D-B088-A86EA112F1AE}" presName="sibTrans" presStyleCnt="0"/>
      <dgm:spPr/>
    </dgm:pt>
    <dgm:pt modelId="{F506B47F-A2E1-44BA-AD00-E249C2C61A0A}" type="pres">
      <dgm:prSet presAssocID="{E6812308-517F-4951-9E01-66925B6B5110}" presName="node" presStyleLbl="node1" presStyleIdx="8" presStyleCnt="11">
        <dgm:presLayoutVars>
          <dgm:bulletEnabled val="1"/>
        </dgm:presLayoutVars>
      </dgm:prSet>
      <dgm:spPr/>
    </dgm:pt>
    <dgm:pt modelId="{4DA31F7F-45F6-4766-B086-646387661941}" type="pres">
      <dgm:prSet presAssocID="{D02A13C3-7F5B-4A8B-802C-D0EC0B57B8FE}" presName="sibTrans" presStyleCnt="0"/>
      <dgm:spPr/>
    </dgm:pt>
    <dgm:pt modelId="{D24D1919-4AC9-429F-86BD-2FAB4332726B}" type="pres">
      <dgm:prSet presAssocID="{80BCFA74-159B-438C-8B9C-587B1DFAE0ED}" presName="node" presStyleLbl="node1" presStyleIdx="9" presStyleCnt="11">
        <dgm:presLayoutVars>
          <dgm:bulletEnabled val="1"/>
        </dgm:presLayoutVars>
      </dgm:prSet>
      <dgm:spPr/>
    </dgm:pt>
    <dgm:pt modelId="{D9E700A7-20F1-44EE-9495-078E55180F41}" type="pres">
      <dgm:prSet presAssocID="{57D96C69-35BD-42B7-A956-EFE4926AB9B1}" presName="sibTrans" presStyleCnt="0"/>
      <dgm:spPr/>
    </dgm:pt>
    <dgm:pt modelId="{EB990E83-9835-4149-82D6-F7E421360C58}" type="pres">
      <dgm:prSet presAssocID="{128D944D-3A92-4FFF-B30B-F46A5C27E265}" presName="node" presStyleLbl="node1" presStyleIdx="10" presStyleCnt="11">
        <dgm:presLayoutVars>
          <dgm:bulletEnabled val="1"/>
        </dgm:presLayoutVars>
      </dgm:prSet>
      <dgm:spPr/>
    </dgm:pt>
  </dgm:ptLst>
  <dgm:cxnLst>
    <dgm:cxn modelId="{70CDBD0B-24FE-47F3-8BB1-B82B5CBE9AD3}" srcId="{B6E709BB-87BB-4E2F-A93A-D604ED85C7B5}" destId="{CCD6AE8E-B484-40F5-AA73-86C67A4598E6}" srcOrd="1" destOrd="0" parTransId="{54873A0A-B342-4DAD-A662-1C291495E64D}" sibTransId="{7C1C213E-DDE4-40AB-93F3-023082E41664}"/>
    <dgm:cxn modelId="{205C4915-3326-4C59-B306-6AD266CF945B}" type="presOf" srcId="{1AA5807E-29A0-4201-A350-3BDC01D1A6AE}" destId="{E36865C0-99D9-4682-B318-61FDE510A837}" srcOrd="0" destOrd="0" presId="urn:microsoft.com/office/officeart/2005/8/layout/default"/>
    <dgm:cxn modelId="{F3814C17-3A77-490D-AF96-C2773454649E}" type="presOf" srcId="{0F47F039-B177-4EE2-A2CB-18D72C6D20B9}" destId="{04C1AA82-EE03-4637-8089-AEC3C21CE083}" srcOrd="0" destOrd="0" presId="urn:microsoft.com/office/officeart/2005/8/layout/default"/>
    <dgm:cxn modelId="{8D080F18-F4ED-46B2-A8EF-693000F46475}" srcId="{B6E709BB-87BB-4E2F-A93A-D604ED85C7B5}" destId="{F0F0EFA3-E34B-45AE-80B7-BB685488A4BF}" srcOrd="2" destOrd="0" parTransId="{2EAC298B-214E-462B-9931-9F91892C41A5}" sibTransId="{8B9821B2-1B25-45B9-874A-DECF31223D96}"/>
    <dgm:cxn modelId="{6DDFAD1B-1ABF-4EBF-A17E-54920F8FA8D3}" type="presOf" srcId="{E6812308-517F-4951-9E01-66925B6B5110}" destId="{F506B47F-A2E1-44BA-AD00-E249C2C61A0A}" srcOrd="0" destOrd="0" presId="urn:microsoft.com/office/officeart/2005/8/layout/default"/>
    <dgm:cxn modelId="{D9736425-5A04-434E-9C2C-79ED08C79847}" type="presOf" srcId="{128D944D-3A92-4FFF-B30B-F46A5C27E265}" destId="{EB990E83-9835-4149-82D6-F7E421360C58}" srcOrd="0" destOrd="0" presId="urn:microsoft.com/office/officeart/2005/8/layout/default"/>
    <dgm:cxn modelId="{D6D8542C-7C95-40C3-988D-70D97F7AD67A}" srcId="{B6E709BB-87BB-4E2F-A93A-D604ED85C7B5}" destId="{128D944D-3A92-4FFF-B30B-F46A5C27E265}" srcOrd="10" destOrd="0" parTransId="{5CE18E3B-A801-4DEC-BAD8-1A79954A5753}" sibTransId="{523558A0-0A9B-4E97-9AEE-3A8A68980837}"/>
    <dgm:cxn modelId="{12E0F32F-9F43-4DA7-A423-5E435B8D70A8}" type="presOf" srcId="{80BCFA74-159B-438C-8B9C-587B1DFAE0ED}" destId="{D24D1919-4AC9-429F-86BD-2FAB4332726B}" srcOrd="0" destOrd="0" presId="urn:microsoft.com/office/officeart/2005/8/layout/default"/>
    <dgm:cxn modelId="{26D1D739-B10D-4261-AE15-CFD5C4F4389A}" srcId="{B6E709BB-87BB-4E2F-A93A-D604ED85C7B5}" destId="{7F14F982-C498-4867-AD72-6C6E3E6B0B8E}" srcOrd="5" destOrd="0" parTransId="{773D5F85-9135-46D9-8B25-924A32B8D9CD}" sibTransId="{06657189-A965-4693-AF23-0FAA39DF22D2}"/>
    <dgm:cxn modelId="{EEC14E43-86AB-4B0C-89C5-22A81DC7BE16}" type="presOf" srcId="{F0F0EFA3-E34B-45AE-80B7-BB685488A4BF}" destId="{EBE4AC75-4993-4D6F-BC14-01E5DB077265}" srcOrd="0" destOrd="0" presId="urn:microsoft.com/office/officeart/2005/8/layout/default"/>
    <dgm:cxn modelId="{DE09FC47-2D9A-4DEE-A7E5-05BFCC018EE5}" type="presOf" srcId="{7F14F982-C498-4867-AD72-6C6E3E6B0B8E}" destId="{95B1E857-2FAE-4200-B05B-098FD4F20C55}" srcOrd="0" destOrd="0" presId="urn:microsoft.com/office/officeart/2005/8/layout/default"/>
    <dgm:cxn modelId="{78E4EE6A-AF66-4F86-BB92-A9ABF1D08038}" srcId="{B6E709BB-87BB-4E2F-A93A-D604ED85C7B5}" destId="{80BCFA74-159B-438C-8B9C-587B1DFAE0ED}" srcOrd="9" destOrd="0" parTransId="{88F4CB44-CC2A-460C-8BA0-8B1B8198F9C3}" sibTransId="{57D96C69-35BD-42B7-A956-EFE4926AB9B1}"/>
    <dgm:cxn modelId="{039E9187-1769-4AEC-9915-8314DEC3C7F7}" type="presOf" srcId="{B6E709BB-87BB-4E2F-A93A-D604ED85C7B5}" destId="{4DDF41AE-EAC4-4B5D-84AC-E58C265C1B20}" srcOrd="0" destOrd="0" presId="urn:microsoft.com/office/officeart/2005/8/layout/default"/>
    <dgm:cxn modelId="{307BD189-7958-46BE-8FC1-EAD1CA6F69EA}" srcId="{B6E709BB-87BB-4E2F-A93A-D604ED85C7B5}" destId="{6815BE26-91D3-4C71-8716-C0E3C4DCEF1F}" srcOrd="7" destOrd="0" parTransId="{B7B128C5-B437-44D9-B15F-D9D9D29239B2}" sibTransId="{DE2678CA-0EF8-480D-B088-A86EA112F1AE}"/>
    <dgm:cxn modelId="{D34D2599-E980-4338-88FE-4BF71769363C}" type="presOf" srcId="{CCD6AE8E-B484-40F5-AA73-86C67A4598E6}" destId="{029C5554-7044-4BAA-AB04-5CF5F5B6E914}" srcOrd="0" destOrd="0" presId="urn:microsoft.com/office/officeart/2005/8/layout/default"/>
    <dgm:cxn modelId="{0633789A-2DBC-4812-9D14-4B40E680A003}" srcId="{B6E709BB-87BB-4E2F-A93A-D604ED85C7B5}" destId="{0F47F039-B177-4EE2-A2CB-18D72C6D20B9}" srcOrd="3" destOrd="0" parTransId="{2D6E182C-3DBB-41C9-A5BE-F38388245310}" sibTransId="{2ABCBEBB-13D0-4C1E-B2E8-20D59EAA9D05}"/>
    <dgm:cxn modelId="{E22364AD-721F-4B7F-9526-AD97C8D2C30D}" srcId="{B6E709BB-87BB-4E2F-A93A-D604ED85C7B5}" destId="{1AA5807E-29A0-4201-A350-3BDC01D1A6AE}" srcOrd="6" destOrd="0" parTransId="{0EE845E3-24A7-43E2-BAE1-DBD12458B504}" sibTransId="{8FFFC202-A32F-4636-9564-626F0A130835}"/>
    <dgm:cxn modelId="{3C0402D7-45FC-4BC7-B2E7-DC702B5CA610}" srcId="{B6E709BB-87BB-4E2F-A93A-D604ED85C7B5}" destId="{E6812308-517F-4951-9E01-66925B6B5110}" srcOrd="8" destOrd="0" parTransId="{484CBE94-D8DB-49E2-BEA8-3DF225A3E5B5}" sibTransId="{D02A13C3-7F5B-4A8B-802C-D0EC0B57B8FE}"/>
    <dgm:cxn modelId="{77BE67D8-550D-46F7-A929-909F86B80B80}" srcId="{B6E709BB-87BB-4E2F-A93A-D604ED85C7B5}" destId="{AA1AF012-3643-4299-BCF8-5F62F3F59644}" srcOrd="4" destOrd="0" parTransId="{15586703-61D1-478F-AA03-5B0820F9C779}" sibTransId="{2D5131D6-5973-4786-9848-046BE6551A1E}"/>
    <dgm:cxn modelId="{FF691DDB-A9E9-42F9-BAE5-09BF8EC7F77F}" type="presOf" srcId="{33E53FD8-6D0B-460A-8A93-E7A6BA8FBCCA}" destId="{A9E7D99E-8407-4317-B214-E257016B1CA9}" srcOrd="0" destOrd="0" presId="urn:microsoft.com/office/officeart/2005/8/layout/default"/>
    <dgm:cxn modelId="{689B76E9-F726-412E-9523-2D49FCAC1458}" type="presOf" srcId="{6815BE26-91D3-4C71-8716-C0E3C4DCEF1F}" destId="{A4B45F46-B13E-44EF-9B07-8D829CCB37D2}" srcOrd="0" destOrd="0" presId="urn:microsoft.com/office/officeart/2005/8/layout/default"/>
    <dgm:cxn modelId="{D23587EC-3F61-4DAE-BE35-33107478B674}" type="presOf" srcId="{AA1AF012-3643-4299-BCF8-5F62F3F59644}" destId="{B06B060B-56A3-422E-95AB-27FBEC4D6875}" srcOrd="0" destOrd="0" presId="urn:microsoft.com/office/officeart/2005/8/layout/default"/>
    <dgm:cxn modelId="{564161EE-9270-4450-BE6F-4281888AAB8F}" srcId="{B6E709BB-87BB-4E2F-A93A-D604ED85C7B5}" destId="{33E53FD8-6D0B-460A-8A93-E7A6BA8FBCCA}" srcOrd="0" destOrd="0" parTransId="{D01F0D15-2020-4E28-B113-92343372A28C}" sibTransId="{267B6866-99A6-471E-99B8-B00F4F5D5436}"/>
    <dgm:cxn modelId="{2EFE9C56-AB00-461A-80A5-C1BAB5A7F861}" type="presParOf" srcId="{4DDF41AE-EAC4-4B5D-84AC-E58C265C1B20}" destId="{A9E7D99E-8407-4317-B214-E257016B1CA9}" srcOrd="0" destOrd="0" presId="urn:microsoft.com/office/officeart/2005/8/layout/default"/>
    <dgm:cxn modelId="{B990A008-2383-424B-A25A-29B7646A7750}" type="presParOf" srcId="{4DDF41AE-EAC4-4B5D-84AC-E58C265C1B20}" destId="{6D9A47C3-5112-4B5E-92A3-194ECFECA5DE}" srcOrd="1" destOrd="0" presId="urn:microsoft.com/office/officeart/2005/8/layout/default"/>
    <dgm:cxn modelId="{6087B450-CCB3-4F9B-9DE9-9A29B340D293}" type="presParOf" srcId="{4DDF41AE-EAC4-4B5D-84AC-E58C265C1B20}" destId="{029C5554-7044-4BAA-AB04-5CF5F5B6E914}" srcOrd="2" destOrd="0" presId="urn:microsoft.com/office/officeart/2005/8/layout/default"/>
    <dgm:cxn modelId="{DAD255B7-BF8E-4DE6-9A45-120F051848BE}" type="presParOf" srcId="{4DDF41AE-EAC4-4B5D-84AC-E58C265C1B20}" destId="{48041270-45E2-4DBC-8688-6D3B2034324A}" srcOrd="3" destOrd="0" presId="urn:microsoft.com/office/officeart/2005/8/layout/default"/>
    <dgm:cxn modelId="{633804E2-13F4-4919-9F8E-9D2826466E52}" type="presParOf" srcId="{4DDF41AE-EAC4-4B5D-84AC-E58C265C1B20}" destId="{EBE4AC75-4993-4D6F-BC14-01E5DB077265}" srcOrd="4" destOrd="0" presId="urn:microsoft.com/office/officeart/2005/8/layout/default"/>
    <dgm:cxn modelId="{3D9720AA-54B6-473C-B9A9-583B734F66F5}" type="presParOf" srcId="{4DDF41AE-EAC4-4B5D-84AC-E58C265C1B20}" destId="{CBED9F87-54DB-42A1-B980-0070101D250D}" srcOrd="5" destOrd="0" presId="urn:microsoft.com/office/officeart/2005/8/layout/default"/>
    <dgm:cxn modelId="{C98CB4C7-3334-4AE5-94F3-E04DF8C4E0AC}" type="presParOf" srcId="{4DDF41AE-EAC4-4B5D-84AC-E58C265C1B20}" destId="{04C1AA82-EE03-4637-8089-AEC3C21CE083}" srcOrd="6" destOrd="0" presId="urn:microsoft.com/office/officeart/2005/8/layout/default"/>
    <dgm:cxn modelId="{21C58367-C042-4D8C-AC89-58B732E076E8}" type="presParOf" srcId="{4DDF41AE-EAC4-4B5D-84AC-E58C265C1B20}" destId="{27E0F22D-4A06-42D3-B9EE-1C5FDC3A72EE}" srcOrd="7" destOrd="0" presId="urn:microsoft.com/office/officeart/2005/8/layout/default"/>
    <dgm:cxn modelId="{B2EA5591-9523-4E37-961C-8FE79DFC57F2}" type="presParOf" srcId="{4DDF41AE-EAC4-4B5D-84AC-E58C265C1B20}" destId="{B06B060B-56A3-422E-95AB-27FBEC4D6875}" srcOrd="8" destOrd="0" presId="urn:microsoft.com/office/officeart/2005/8/layout/default"/>
    <dgm:cxn modelId="{1E5D0D77-5BFF-4F26-923E-D2286E0FFE00}" type="presParOf" srcId="{4DDF41AE-EAC4-4B5D-84AC-E58C265C1B20}" destId="{B06BF47A-57A7-48E2-8BBA-63370F318F02}" srcOrd="9" destOrd="0" presId="urn:microsoft.com/office/officeart/2005/8/layout/default"/>
    <dgm:cxn modelId="{A8FD5E26-DE9E-4493-9EF5-AFBF686BDDAC}" type="presParOf" srcId="{4DDF41AE-EAC4-4B5D-84AC-E58C265C1B20}" destId="{95B1E857-2FAE-4200-B05B-098FD4F20C55}" srcOrd="10" destOrd="0" presId="urn:microsoft.com/office/officeart/2005/8/layout/default"/>
    <dgm:cxn modelId="{CA662EF0-7811-48D2-AC37-48A0E2447C9B}" type="presParOf" srcId="{4DDF41AE-EAC4-4B5D-84AC-E58C265C1B20}" destId="{696FCAAA-79C2-4B28-8654-722E93F00755}" srcOrd="11" destOrd="0" presId="urn:microsoft.com/office/officeart/2005/8/layout/default"/>
    <dgm:cxn modelId="{567D6905-C8EE-46CF-9F2F-B4AF2C873C19}" type="presParOf" srcId="{4DDF41AE-EAC4-4B5D-84AC-E58C265C1B20}" destId="{E36865C0-99D9-4682-B318-61FDE510A837}" srcOrd="12" destOrd="0" presId="urn:microsoft.com/office/officeart/2005/8/layout/default"/>
    <dgm:cxn modelId="{40E7C4DC-1764-4AF9-BB8D-3514177709B0}" type="presParOf" srcId="{4DDF41AE-EAC4-4B5D-84AC-E58C265C1B20}" destId="{4722A7B7-BB8A-431B-BFAD-40F017A7C087}" srcOrd="13" destOrd="0" presId="urn:microsoft.com/office/officeart/2005/8/layout/default"/>
    <dgm:cxn modelId="{8F596B15-CDAF-4D0B-9014-CE4BDA3B6EA0}" type="presParOf" srcId="{4DDF41AE-EAC4-4B5D-84AC-E58C265C1B20}" destId="{A4B45F46-B13E-44EF-9B07-8D829CCB37D2}" srcOrd="14" destOrd="0" presId="urn:microsoft.com/office/officeart/2005/8/layout/default"/>
    <dgm:cxn modelId="{12557669-3696-46ED-861E-0D50EEE8C477}" type="presParOf" srcId="{4DDF41AE-EAC4-4B5D-84AC-E58C265C1B20}" destId="{69BD7672-8087-4C17-B3A1-D8DEE9D6D707}" srcOrd="15" destOrd="0" presId="urn:microsoft.com/office/officeart/2005/8/layout/default"/>
    <dgm:cxn modelId="{782AFD06-93ED-4967-BFCA-56D39A3C8C58}" type="presParOf" srcId="{4DDF41AE-EAC4-4B5D-84AC-E58C265C1B20}" destId="{F506B47F-A2E1-44BA-AD00-E249C2C61A0A}" srcOrd="16" destOrd="0" presId="urn:microsoft.com/office/officeart/2005/8/layout/default"/>
    <dgm:cxn modelId="{A1D359F6-DF0A-4C99-84A3-71320D576390}" type="presParOf" srcId="{4DDF41AE-EAC4-4B5D-84AC-E58C265C1B20}" destId="{4DA31F7F-45F6-4766-B086-646387661941}" srcOrd="17" destOrd="0" presId="urn:microsoft.com/office/officeart/2005/8/layout/default"/>
    <dgm:cxn modelId="{0DB7A062-2951-4A00-AF8B-2FB4DBD8342D}" type="presParOf" srcId="{4DDF41AE-EAC4-4B5D-84AC-E58C265C1B20}" destId="{D24D1919-4AC9-429F-86BD-2FAB4332726B}" srcOrd="18" destOrd="0" presId="urn:microsoft.com/office/officeart/2005/8/layout/default"/>
    <dgm:cxn modelId="{45464183-A134-4584-8ED2-6E249F2239B4}" type="presParOf" srcId="{4DDF41AE-EAC4-4B5D-84AC-E58C265C1B20}" destId="{D9E700A7-20F1-44EE-9495-078E55180F41}" srcOrd="19" destOrd="0" presId="urn:microsoft.com/office/officeart/2005/8/layout/default"/>
    <dgm:cxn modelId="{C8BB7E92-0F56-4AA9-862D-9554281F04A8}" type="presParOf" srcId="{4DDF41AE-EAC4-4B5D-84AC-E58C265C1B20}" destId="{EB990E83-9835-4149-82D6-F7E421360C58}"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B5653-7990-4B3D-9F14-4FBC9391B687}">
      <dsp:nvSpPr>
        <dsp:cNvPr id="0" name=""/>
        <dsp:cNvSpPr/>
      </dsp:nvSpPr>
      <dsp:spPr>
        <a:xfrm>
          <a:off x="0" y="458914"/>
          <a:ext cx="10251353" cy="6300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09C90A-9EFD-4ECC-AA6C-B409C5C03930}">
      <dsp:nvSpPr>
        <dsp:cNvPr id="0" name=""/>
        <dsp:cNvSpPr/>
      </dsp:nvSpPr>
      <dsp:spPr>
        <a:xfrm>
          <a:off x="512567" y="89914"/>
          <a:ext cx="7175947" cy="73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234" tIns="0" rIns="271234" bIns="0" numCol="1" spcCol="1270" anchor="ctr" anchorCtr="0">
          <a:noAutofit/>
        </a:bodyPr>
        <a:lstStyle/>
        <a:p>
          <a:pPr marL="0" lvl="0" indent="0" algn="l" defTabSz="1111250">
            <a:lnSpc>
              <a:spcPct val="90000"/>
            </a:lnSpc>
            <a:spcBef>
              <a:spcPct val="0"/>
            </a:spcBef>
            <a:spcAft>
              <a:spcPct val="35000"/>
            </a:spcAft>
            <a:buNone/>
          </a:pPr>
          <a:r>
            <a:rPr lang="en-GB" sz="2500" kern="1200" dirty="0"/>
            <a:t>SUPERMARKETS</a:t>
          </a:r>
          <a:endParaRPr lang="en-US" sz="2500" kern="1200" dirty="0"/>
        </a:p>
      </dsp:txBody>
      <dsp:txXfrm>
        <a:off x="548593" y="125940"/>
        <a:ext cx="7103895" cy="665948"/>
      </dsp:txXfrm>
    </dsp:sp>
    <dsp:sp modelId="{FE60B3A6-ABB7-4F18-AC24-E4DF882A6CEB}">
      <dsp:nvSpPr>
        <dsp:cNvPr id="0" name=""/>
        <dsp:cNvSpPr/>
      </dsp:nvSpPr>
      <dsp:spPr>
        <a:xfrm>
          <a:off x="0" y="1592914"/>
          <a:ext cx="10251353" cy="6300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ADCFE8-53F5-4846-ACD3-50F8662D73D4}">
      <dsp:nvSpPr>
        <dsp:cNvPr id="0" name=""/>
        <dsp:cNvSpPr/>
      </dsp:nvSpPr>
      <dsp:spPr>
        <a:xfrm>
          <a:off x="512567" y="1223914"/>
          <a:ext cx="7175947" cy="73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234" tIns="0" rIns="271234" bIns="0" numCol="1" spcCol="1270" anchor="ctr" anchorCtr="0">
          <a:noAutofit/>
        </a:bodyPr>
        <a:lstStyle/>
        <a:p>
          <a:pPr marL="0" lvl="0" indent="0" algn="l" defTabSz="1111250">
            <a:lnSpc>
              <a:spcPct val="90000"/>
            </a:lnSpc>
            <a:spcBef>
              <a:spcPct val="0"/>
            </a:spcBef>
            <a:spcAft>
              <a:spcPct val="35000"/>
            </a:spcAft>
            <a:buNone/>
          </a:pPr>
          <a:r>
            <a:rPr lang="en-GB" sz="2500" kern="1200" dirty="0"/>
            <a:t>HYPERMARKETS </a:t>
          </a:r>
          <a:endParaRPr lang="en-US" sz="2500" kern="1200" dirty="0"/>
        </a:p>
      </dsp:txBody>
      <dsp:txXfrm>
        <a:off x="548593" y="1259940"/>
        <a:ext cx="7103895" cy="665948"/>
      </dsp:txXfrm>
    </dsp:sp>
    <dsp:sp modelId="{1CC45934-9589-48C9-B15C-546C76FD416A}">
      <dsp:nvSpPr>
        <dsp:cNvPr id="0" name=""/>
        <dsp:cNvSpPr/>
      </dsp:nvSpPr>
      <dsp:spPr>
        <a:xfrm>
          <a:off x="0" y="2726914"/>
          <a:ext cx="10251353" cy="6300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A38672-1E6E-4A1C-8F54-0776F6771622}">
      <dsp:nvSpPr>
        <dsp:cNvPr id="0" name=""/>
        <dsp:cNvSpPr/>
      </dsp:nvSpPr>
      <dsp:spPr>
        <a:xfrm>
          <a:off x="512567" y="2357914"/>
          <a:ext cx="7175947" cy="73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234" tIns="0" rIns="271234" bIns="0" numCol="1" spcCol="1270" anchor="ctr" anchorCtr="0">
          <a:noAutofit/>
        </a:bodyPr>
        <a:lstStyle/>
        <a:p>
          <a:pPr marL="0" lvl="0" indent="0" algn="l" defTabSz="1111250">
            <a:lnSpc>
              <a:spcPct val="90000"/>
            </a:lnSpc>
            <a:spcBef>
              <a:spcPct val="0"/>
            </a:spcBef>
            <a:spcAft>
              <a:spcPct val="35000"/>
            </a:spcAft>
            <a:buNone/>
          </a:pPr>
          <a:r>
            <a:rPr lang="en-GB" sz="2500" kern="1200" dirty="0"/>
            <a:t>CONENIENCE STORE</a:t>
          </a:r>
          <a:endParaRPr lang="en-US" sz="2500" kern="1200" dirty="0"/>
        </a:p>
      </dsp:txBody>
      <dsp:txXfrm>
        <a:off x="548593" y="2393940"/>
        <a:ext cx="7103895" cy="665948"/>
      </dsp:txXfrm>
    </dsp:sp>
    <dsp:sp modelId="{9ABD59F1-FEFD-4854-8EC9-E77E5E30FA13}">
      <dsp:nvSpPr>
        <dsp:cNvPr id="0" name=""/>
        <dsp:cNvSpPr/>
      </dsp:nvSpPr>
      <dsp:spPr>
        <a:xfrm>
          <a:off x="0" y="3860914"/>
          <a:ext cx="10251353" cy="6300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8B88E8-5DDF-41FB-9EA1-8E65AC08F2BC}">
      <dsp:nvSpPr>
        <dsp:cNvPr id="0" name=""/>
        <dsp:cNvSpPr/>
      </dsp:nvSpPr>
      <dsp:spPr>
        <a:xfrm>
          <a:off x="512567" y="3491914"/>
          <a:ext cx="7175947" cy="73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234" tIns="0" rIns="271234" bIns="0" numCol="1" spcCol="1270" anchor="ctr" anchorCtr="0">
          <a:noAutofit/>
        </a:bodyPr>
        <a:lstStyle/>
        <a:p>
          <a:pPr marL="0" lvl="0" indent="0" algn="l" defTabSz="1111250">
            <a:lnSpc>
              <a:spcPct val="90000"/>
            </a:lnSpc>
            <a:spcBef>
              <a:spcPct val="0"/>
            </a:spcBef>
            <a:spcAft>
              <a:spcPct val="35000"/>
            </a:spcAft>
            <a:buNone/>
          </a:pPr>
          <a:r>
            <a:rPr lang="en-GB" sz="2500" kern="1200" dirty="0"/>
            <a:t>SPECIALTY STORE</a:t>
          </a:r>
          <a:endParaRPr lang="en-US" sz="2500" kern="1200" dirty="0"/>
        </a:p>
      </dsp:txBody>
      <dsp:txXfrm>
        <a:off x="548593" y="3527940"/>
        <a:ext cx="7103895" cy="665948"/>
      </dsp:txXfrm>
    </dsp:sp>
    <dsp:sp modelId="{CB541A92-4514-436C-BBB7-78A0AEEB0C1B}">
      <dsp:nvSpPr>
        <dsp:cNvPr id="0" name=""/>
        <dsp:cNvSpPr/>
      </dsp:nvSpPr>
      <dsp:spPr>
        <a:xfrm>
          <a:off x="0" y="4994914"/>
          <a:ext cx="10251353" cy="6300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FAE431-5B58-46E3-BFF2-FFFE9C4940BD}">
      <dsp:nvSpPr>
        <dsp:cNvPr id="0" name=""/>
        <dsp:cNvSpPr/>
      </dsp:nvSpPr>
      <dsp:spPr>
        <a:xfrm>
          <a:off x="512567" y="4625914"/>
          <a:ext cx="7175947" cy="73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1234" tIns="0" rIns="271234" bIns="0" numCol="1" spcCol="1270" anchor="ctr" anchorCtr="0">
          <a:noAutofit/>
        </a:bodyPr>
        <a:lstStyle/>
        <a:p>
          <a:pPr marL="0" lvl="0" indent="0" algn="l" defTabSz="1111250">
            <a:lnSpc>
              <a:spcPct val="90000"/>
            </a:lnSpc>
            <a:spcBef>
              <a:spcPct val="0"/>
            </a:spcBef>
            <a:spcAft>
              <a:spcPct val="35000"/>
            </a:spcAft>
            <a:buNone/>
          </a:pPr>
          <a:r>
            <a:rPr lang="en-GB" sz="2500" kern="1200" dirty="0"/>
            <a:t>ONLINE GROCERY STORE </a:t>
          </a:r>
          <a:endParaRPr lang="en-US" sz="2500" kern="1200" dirty="0"/>
        </a:p>
      </dsp:txBody>
      <dsp:txXfrm>
        <a:off x="548593" y="4661940"/>
        <a:ext cx="7103895"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7D99E-8407-4317-B214-E257016B1CA9}">
      <dsp:nvSpPr>
        <dsp:cNvPr id="0" name=""/>
        <dsp:cNvSpPr/>
      </dsp:nvSpPr>
      <dsp:spPr>
        <a:xfrm>
          <a:off x="767430" y="40639"/>
          <a:ext cx="2027257" cy="121635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MEAT DEPARTMENT </a:t>
          </a:r>
          <a:endParaRPr lang="en-US" sz="2000" kern="1200" dirty="0"/>
        </a:p>
      </dsp:txBody>
      <dsp:txXfrm>
        <a:off x="767430" y="40639"/>
        <a:ext cx="2027257" cy="1216354"/>
      </dsp:txXfrm>
    </dsp:sp>
    <dsp:sp modelId="{029C5554-7044-4BAA-AB04-5CF5F5B6E914}">
      <dsp:nvSpPr>
        <dsp:cNvPr id="0" name=""/>
        <dsp:cNvSpPr/>
      </dsp:nvSpPr>
      <dsp:spPr>
        <a:xfrm>
          <a:off x="2996602" y="32842"/>
          <a:ext cx="2027257" cy="121635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DAIRY SECTION</a:t>
          </a:r>
          <a:endParaRPr lang="en-US" sz="2000" kern="1200" dirty="0"/>
        </a:p>
      </dsp:txBody>
      <dsp:txXfrm>
        <a:off x="2996602" y="32842"/>
        <a:ext cx="2027257" cy="1216354"/>
      </dsp:txXfrm>
    </dsp:sp>
    <dsp:sp modelId="{EBE4AC75-4993-4D6F-BC14-01E5DB077265}">
      <dsp:nvSpPr>
        <dsp:cNvPr id="0" name=""/>
        <dsp:cNvSpPr/>
      </dsp:nvSpPr>
      <dsp:spPr>
        <a:xfrm>
          <a:off x="5278200" y="2360"/>
          <a:ext cx="2027257" cy="121635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BAKERY AISLES</a:t>
          </a:r>
          <a:endParaRPr lang="en-US" sz="2000" kern="1200" dirty="0"/>
        </a:p>
      </dsp:txBody>
      <dsp:txXfrm>
        <a:off x="5278200" y="2360"/>
        <a:ext cx="2027257" cy="1216354"/>
      </dsp:txXfrm>
    </dsp:sp>
    <dsp:sp modelId="{04C1AA82-EE03-4637-8089-AEC3C21CE083}">
      <dsp:nvSpPr>
        <dsp:cNvPr id="0" name=""/>
        <dsp:cNvSpPr/>
      </dsp:nvSpPr>
      <dsp:spPr>
        <a:xfrm>
          <a:off x="7508183" y="2360"/>
          <a:ext cx="2027257" cy="121635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DRY FRUIT AISLES</a:t>
          </a:r>
          <a:endParaRPr lang="en-US" sz="2000" kern="1200" dirty="0"/>
        </a:p>
      </dsp:txBody>
      <dsp:txXfrm>
        <a:off x="7508183" y="2360"/>
        <a:ext cx="2027257" cy="1216354"/>
      </dsp:txXfrm>
    </dsp:sp>
    <dsp:sp modelId="{B06B060B-56A3-422E-95AB-27FBEC4D6875}">
      <dsp:nvSpPr>
        <dsp:cNvPr id="0" name=""/>
        <dsp:cNvSpPr/>
      </dsp:nvSpPr>
      <dsp:spPr>
        <a:xfrm>
          <a:off x="787155" y="1431597"/>
          <a:ext cx="2027257" cy="121635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FROZEN FOOD</a:t>
          </a:r>
          <a:endParaRPr lang="en-US" sz="2000" kern="1200" dirty="0"/>
        </a:p>
      </dsp:txBody>
      <dsp:txXfrm>
        <a:off x="787155" y="1431597"/>
        <a:ext cx="2027257" cy="1216354"/>
      </dsp:txXfrm>
    </dsp:sp>
    <dsp:sp modelId="{95B1E857-2FAE-4200-B05B-098FD4F20C55}">
      <dsp:nvSpPr>
        <dsp:cNvPr id="0" name=""/>
        <dsp:cNvSpPr/>
      </dsp:nvSpPr>
      <dsp:spPr>
        <a:xfrm>
          <a:off x="3058373" y="1401115"/>
          <a:ext cx="2027257" cy="121635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SNACKS AISLE</a:t>
          </a:r>
          <a:endParaRPr lang="en-US" sz="2000" kern="1200" dirty="0"/>
        </a:p>
      </dsp:txBody>
      <dsp:txXfrm>
        <a:off x="3058373" y="1401115"/>
        <a:ext cx="2027257" cy="1216354"/>
      </dsp:txXfrm>
    </dsp:sp>
    <dsp:sp modelId="{E36865C0-99D9-4682-B318-61FDE510A837}">
      <dsp:nvSpPr>
        <dsp:cNvPr id="0" name=""/>
        <dsp:cNvSpPr/>
      </dsp:nvSpPr>
      <dsp:spPr>
        <a:xfrm>
          <a:off x="5278200" y="1421441"/>
          <a:ext cx="2027257" cy="121635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BEVERAGES AISLE</a:t>
          </a:r>
          <a:endParaRPr lang="en-US" sz="2000" kern="1200" dirty="0"/>
        </a:p>
      </dsp:txBody>
      <dsp:txXfrm>
        <a:off x="5278200" y="1421441"/>
        <a:ext cx="2027257" cy="1216354"/>
      </dsp:txXfrm>
    </dsp:sp>
    <dsp:sp modelId="{A4B45F46-B13E-44EF-9B07-8D829CCB37D2}">
      <dsp:nvSpPr>
        <dsp:cNvPr id="0" name=""/>
        <dsp:cNvSpPr/>
      </dsp:nvSpPr>
      <dsp:spPr>
        <a:xfrm>
          <a:off x="7508183" y="1421441"/>
          <a:ext cx="2027257" cy="121635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INTERNATIONALY/SPECIALITY FOOD SECTION</a:t>
          </a:r>
          <a:endParaRPr lang="en-US" sz="1600" kern="1200" dirty="0"/>
        </a:p>
      </dsp:txBody>
      <dsp:txXfrm>
        <a:off x="7508183" y="1421441"/>
        <a:ext cx="2027257" cy="1216354"/>
      </dsp:txXfrm>
    </dsp:sp>
    <dsp:sp modelId="{F506B47F-A2E1-44BA-AD00-E249C2C61A0A}">
      <dsp:nvSpPr>
        <dsp:cNvPr id="0" name=""/>
        <dsp:cNvSpPr/>
      </dsp:nvSpPr>
      <dsp:spPr>
        <a:xfrm>
          <a:off x="1933225" y="2840521"/>
          <a:ext cx="2027257" cy="121635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HEALTH AND BEAUTY AISLE</a:t>
          </a:r>
          <a:endParaRPr lang="en-US" sz="2100" kern="1200" dirty="0"/>
        </a:p>
      </dsp:txBody>
      <dsp:txXfrm>
        <a:off x="1933225" y="2840521"/>
        <a:ext cx="2027257" cy="1216354"/>
      </dsp:txXfrm>
    </dsp:sp>
    <dsp:sp modelId="{D24D1919-4AC9-429F-86BD-2FAB4332726B}">
      <dsp:nvSpPr>
        <dsp:cNvPr id="0" name=""/>
        <dsp:cNvSpPr/>
      </dsp:nvSpPr>
      <dsp:spPr>
        <a:xfrm>
          <a:off x="4163208" y="2840521"/>
          <a:ext cx="2027257" cy="121635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PET FOOD AISLE</a:t>
          </a:r>
          <a:endParaRPr lang="en-US" sz="2100" kern="1200" dirty="0"/>
        </a:p>
      </dsp:txBody>
      <dsp:txXfrm>
        <a:off x="4163208" y="2840521"/>
        <a:ext cx="2027257" cy="1216354"/>
      </dsp:txXfrm>
    </dsp:sp>
    <dsp:sp modelId="{EB990E83-9835-4149-82D6-F7E421360C58}">
      <dsp:nvSpPr>
        <dsp:cNvPr id="0" name=""/>
        <dsp:cNvSpPr/>
      </dsp:nvSpPr>
      <dsp:spPr>
        <a:xfrm>
          <a:off x="6393192" y="2840521"/>
          <a:ext cx="2027257" cy="1216354"/>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HOUSEHOLD SUPPLIES AISLE</a:t>
          </a:r>
          <a:endParaRPr lang="en-US" sz="2100" kern="1200" dirty="0"/>
        </a:p>
      </dsp:txBody>
      <dsp:txXfrm>
        <a:off x="6393192" y="2840521"/>
        <a:ext cx="2027257" cy="12163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1D1A70-6542-42DB-88C4-CA4E06C1C64A}"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905936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1D1A70-6542-42DB-88C4-CA4E06C1C64A}"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1550640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1D1A70-6542-42DB-88C4-CA4E06C1C64A}"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830729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1D1A70-6542-42DB-88C4-CA4E06C1C64A}"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4FEAF-EDF8-45C0-A9A5-33058E871CF4}"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88030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1D1A70-6542-42DB-88C4-CA4E06C1C64A}"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2905425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F1D1A70-6542-42DB-88C4-CA4E06C1C64A}" type="datetimeFigureOut">
              <a:rPr lang="en-US" smtClean="0"/>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3314689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F1D1A70-6542-42DB-88C4-CA4E06C1C64A}" type="datetimeFigureOut">
              <a:rPr lang="en-US" smtClean="0"/>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1076859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1D1A70-6542-42DB-88C4-CA4E06C1C64A}"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2028759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1D1A70-6542-42DB-88C4-CA4E06C1C64A}"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263474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1D1A70-6542-42DB-88C4-CA4E06C1C64A}"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2028055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F1D1A70-6542-42DB-88C4-CA4E06C1C64A}" type="datetimeFigureOut">
              <a:rPr lang="en-US" smtClean="0"/>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3941486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1D1A70-6542-42DB-88C4-CA4E06C1C64A}"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337421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1D1A70-6542-42DB-88C4-CA4E06C1C64A}" type="datetimeFigureOut">
              <a:rPr lang="en-US" smtClean="0"/>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348449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D1A70-6542-42DB-88C4-CA4E06C1C64A}" type="datetimeFigureOut">
              <a:rPr lang="en-US" smtClean="0"/>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1457116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1D1A70-6542-42DB-88C4-CA4E06C1C64A}" type="datetimeFigureOut">
              <a:rPr lang="en-US" smtClean="0"/>
              <a:t>8/8/2024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415980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F1D1A70-6542-42DB-88C4-CA4E06C1C64A}"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360313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F1D1A70-6542-42DB-88C4-CA4E06C1C64A}" type="datetimeFigureOut">
              <a:rPr lang="en-US" smtClean="0"/>
              <a:t>8/8/2024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0C4FEAF-EDF8-45C0-A9A5-33058E871CF4}" type="slidenum">
              <a:rPr lang="en-US" smtClean="0"/>
              <a:t>‹#›</a:t>
            </a:fld>
            <a:endParaRPr lang="en-US"/>
          </a:p>
        </p:txBody>
      </p:sp>
    </p:spTree>
    <p:extLst>
      <p:ext uri="{BB962C8B-B14F-4D97-AF65-F5344CB8AC3E}">
        <p14:creationId xmlns:p14="http://schemas.microsoft.com/office/powerpoint/2010/main" val="316346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F1D1A70-6542-42DB-88C4-CA4E06C1C64A}" type="datetimeFigureOut">
              <a:rPr lang="en-US" smtClean="0"/>
              <a:t>8/8/2024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0C4FEAF-EDF8-45C0-A9A5-33058E871CF4}" type="slidenum">
              <a:rPr lang="en-US" smtClean="0"/>
              <a:t>‹#›</a:t>
            </a:fld>
            <a:endParaRPr lang="en-US"/>
          </a:p>
        </p:txBody>
      </p:sp>
    </p:spTree>
    <p:extLst>
      <p:ext uri="{BB962C8B-B14F-4D97-AF65-F5344CB8AC3E}">
        <p14:creationId xmlns:p14="http://schemas.microsoft.com/office/powerpoint/2010/main" val="1866314696"/>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lickr.com/photos/i5design/8057003391/"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adeline5121283119.wikidot.com/" TargetMode="External"/><Relationship Id="rId2" Type="http://schemas.openxmlformats.org/officeDocument/2006/relationships/image" Target="../media/image14.jpg"/><Relationship Id="rId1" Type="http://schemas.openxmlformats.org/officeDocument/2006/relationships/slideLayout" Target="../slideLayouts/slideLayout5.xml"/><Relationship Id="rId5" Type="http://schemas.openxmlformats.org/officeDocument/2006/relationships/hyperlink" Target="https://pxhere.com/en/photo/1039674" TargetMode="Externa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awpixel.com/image/494728/free-illustration-image-thank-you-black-calligraphy" TargetMode="External"/><Relationship Id="rId2" Type="http://schemas.openxmlformats.org/officeDocument/2006/relationships/image" Target="../media/image16.1"/><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akshaskitchen.com/2016/03/top-5-grocery-stores-in-india.html" TargetMode="External"/><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hyperlink" Target="https://pxhere.com/pt/photo/898411" TargetMode="External"/><Relationship Id="rId5" Type="http://schemas.openxmlformats.org/officeDocument/2006/relationships/image" Target="../media/image7.jpg"/><Relationship Id="rId4" Type="http://schemas.openxmlformats.org/officeDocument/2006/relationships/hyperlink" Target="https://creativecommons.org/licenses/by-nc-nd/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i5design/6540908345/in/photostream/" TargetMode="External"/><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pixelpackr/71657371/" TargetMode="External"/><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hyperlink" Target="https://pxhere.com/pt/photo/898411" TargetMode="External"/><Relationship Id="rId7" Type="http://schemas.openxmlformats.org/officeDocument/2006/relationships/hyperlink" Target="https://globalvoices.org/2016/03/23/which-japanese-convenience-stores-attract-the-most-insects-one-student-decided-to-find-out/" TargetMode="External"/><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hyperlink" Target="https://en.wikipedia.org/wiki/List_of_supermarket_chains_in_the_Philippines" TargetMode="External"/><Relationship Id="rId4" Type="http://schemas.openxmlformats.org/officeDocument/2006/relationships/image" Target="../media/image10.JPG"/><Relationship Id="rId9" Type="http://schemas.openxmlformats.org/officeDocument/2006/relationships/hyperlink" Target="https://technofaq.org/posts/2021/05/can-technology-determine-what-diet-you-should-follo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18098-93A5-4C99-94E5-BE681CE6B571}"/>
              </a:ext>
            </a:extLst>
          </p:cNvPr>
          <p:cNvSpPr>
            <a:spLocks noGrp="1"/>
          </p:cNvSpPr>
          <p:nvPr>
            <p:ph type="ctrTitle"/>
          </p:nvPr>
        </p:nvSpPr>
        <p:spPr>
          <a:xfrm>
            <a:off x="0" y="91440"/>
            <a:ext cx="12192000" cy="7156384"/>
          </a:xfrm>
        </p:spPr>
        <p:txBody>
          <a:bodyPr>
            <a:normAutofit fontScale="90000"/>
          </a:bodyPr>
          <a:lstStyle/>
          <a:p>
            <a:pPr algn="l"/>
            <a:br>
              <a:rPr lang="en-GB" b="1" u="sng" dirty="0">
                <a:latin typeface="Arial Narrow" panose="020B0606020202030204" pitchFamily="34" charset="0"/>
              </a:rPr>
            </a:br>
            <a:br>
              <a:rPr lang="en-GB" b="1" u="sng" dirty="0">
                <a:latin typeface="Arial Narrow" panose="020B0606020202030204" pitchFamily="34" charset="0"/>
              </a:rPr>
            </a:br>
            <a:r>
              <a:rPr lang="en-GB" b="1" u="sng" dirty="0"/>
              <a:t>TITLE:</a:t>
            </a:r>
            <a:r>
              <a:rPr lang="en-GB" dirty="0"/>
              <a:t> </a:t>
            </a:r>
            <a:r>
              <a:rPr lang="en-GB" sz="4000" dirty="0"/>
              <a:t>“GROCERY STORE 🏬 ”</a:t>
            </a:r>
            <a:br>
              <a:rPr lang="en-GB" sz="4000" dirty="0"/>
            </a:br>
            <a:br>
              <a:rPr lang="en-GB" dirty="0"/>
            </a:br>
            <a:r>
              <a:rPr lang="en-GB" b="1" u="sng" dirty="0"/>
              <a:t>SUBTITLE : </a:t>
            </a:r>
            <a:r>
              <a:rPr lang="en-GB" sz="4000" dirty="0"/>
              <a:t>“FRESH PRODUCE TO YOUR DOORSTEP”</a:t>
            </a:r>
            <a:br>
              <a:rPr lang="en-GB" sz="4000" dirty="0"/>
            </a:br>
            <a:br>
              <a:rPr lang="en-GB" sz="4000" dirty="0"/>
            </a:br>
            <a:r>
              <a:rPr lang="en-GB" b="1" u="sng" dirty="0"/>
              <a:t>GROUP MEMBERS’ NAMES: </a:t>
            </a:r>
            <a:br>
              <a:rPr lang="en-GB" b="1" u="sng" dirty="0"/>
            </a:br>
            <a:r>
              <a:rPr lang="en-GB" sz="4000" b="1" dirty="0"/>
              <a:t>EIMAN ASIM  (249482)</a:t>
            </a:r>
            <a:br>
              <a:rPr lang="en-GB" sz="4000" b="1" dirty="0"/>
            </a:br>
            <a:r>
              <a:rPr lang="en-GB" sz="4000" b="1" dirty="0"/>
              <a:t>AMREEN (275804)</a:t>
            </a:r>
            <a:br>
              <a:rPr lang="en-GB" sz="4000" b="1" dirty="0"/>
            </a:br>
            <a:r>
              <a:rPr lang="en-GB" sz="4000" b="1" dirty="0"/>
              <a:t>WANIYA (256166)</a:t>
            </a:r>
            <a:br>
              <a:rPr lang="en-GB" sz="4000" b="1" dirty="0"/>
            </a:br>
            <a:br>
              <a:rPr lang="en-GB" b="1" u="sng" dirty="0"/>
            </a:br>
            <a:endParaRPr lang="en-US" b="1" u="sng" dirty="0"/>
          </a:p>
        </p:txBody>
      </p:sp>
    </p:spTree>
    <p:extLst>
      <p:ext uri="{BB962C8B-B14F-4D97-AF65-F5344CB8AC3E}">
        <p14:creationId xmlns:p14="http://schemas.microsoft.com/office/powerpoint/2010/main" val="171902364"/>
      </p:ext>
    </p:extLst>
  </p:cSld>
  <p:clrMapOvr>
    <a:masterClrMapping/>
  </p:clrMapOvr>
  <mc:AlternateContent xmlns:mc="http://schemas.openxmlformats.org/markup-compatibility/2006" xmlns:p14="http://schemas.microsoft.com/office/powerpoint/2010/main">
    <mc:Choice Requires="p14">
      <p:transition spd="slow" p14:dur="3000" advTm="3000">
        <p14:reveal/>
      </p:transition>
    </mc:Choice>
    <mc:Fallback xmlns="">
      <p:transition spd="slow"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9A6035-72DC-4730-8B1D-B46642D94C9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 y="-63643"/>
            <a:ext cx="12252960" cy="6393323"/>
          </a:xfrm>
        </p:spPr>
      </p:pic>
    </p:spTree>
    <p:extLst>
      <p:ext uri="{BB962C8B-B14F-4D97-AF65-F5344CB8AC3E}">
        <p14:creationId xmlns:p14="http://schemas.microsoft.com/office/powerpoint/2010/main" val="782387542"/>
      </p:ext>
    </p:extLst>
  </p:cSld>
  <p:clrMapOvr>
    <a:masterClrMapping/>
  </p:clrMapOvr>
  <mc:AlternateContent xmlns:mc="http://schemas.openxmlformats.org/markup-compatibility/2006" xmlns:p14="http://schemas.microsoft.com/office/powerpoint/2010/main">
    <mc:Choice Requires="p14">
      <p:transition spd="slow" p14:dur="3000" advTm="3000">
        <p14:warp dir="in"/>
      </p:transition>
    </mc:Choice>
    <mc:Fallback xmlns="">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96EA62E-15F2-4851-B82A-DD63C61EF71D}"/>
              </a:ext>
            </a:extLst>
          </p:cNvPr>
          <p:cNvSpPr>
            <a:spLocks noGrp="1"/>
          </p:cNvSpPr>
          <p:nvPr>
            <p:ph type="title"/>
          </p:nvPr>
        </p:nvSpPr>
        <p:spPr>
          <a:xfrm>
            <a:off x="513078" y="395529"/>
            <a:ext cx="10938828" cy="539115"/>
          </a:xfrm>
        </p:spPr>
        <p:txBody>
          <a:bodyPr>
            <a:normAutofit fontScale="90000"/>
          </a:bodyPr>
          <a:lstStyle/>
          <a:p>
            <a:pPr marL="571500" indent="-571500">
              <a:buFont typeface="Wingdings" panose="05000000000000000000" pitchFamily="2" charset="2"/>
              <a:buChar char="§"/>
            </a:pPr>
            <a:r>
              <a:rPr lang="en-GB" sz="3600" b="1" dirty="0"/>
              <a:t>DIFFERENCE BETWEEN ONLINE AND OFFLINE SHOPPING .</a:t>
            </a:r>
            <a:endParaRPr lang="en-US" sz="3600" b="1" dirty="0"/>
          </a:p>
        </p:txBody>
      </p:sp>
      <p:sp>
        <p:nvSpPr>
          <p:cNvPr id="13" name="Text Placeholder 12">
            <a:extLst>
              <a:ext uri="{FF2B5EF4-FFF2-40B4-BE49-F238E27FC236}">
                <a16:creationId xmlns:a16="http://schemas.microsoft.com/office/drawing/2014/main" id="{29B23FB2-D9F0-4B76-A5EA-ED7DE82A8CB0}"/>
              </a:ext>
            </a:extLst>
          </p:cNvPr>
          <p:cNvSpPr>
            <a:spLocks noGrp="1"/>
          </p:cNvSpPr>
          <p:nvPr>
            <p:ph type="body" idx="1"/>
          </p:nvPr>
        </p:nvSpPr>
        <p:spPr>
          <a:xfrm>
            <a:off x="618173" y="947938"/>
            <a:ext cx="5183188" cy="539116"/>
          </a:xfrm>
        </p:spPr>
        <p:txBody>
          <a:bodyPr>
            <a:normAutofit fontScale="92500" lnSpcReduction="10000"/>
          </a:bodyPr>
          <a:lstStyle/>
          <a:p>
            <a:r>
              <a:rPr lang="en-GB" u="sng" dirty="0"/>
              <a:t>ONLINE SHOPPING :</a:t>
            </a:r>
            <a:endParaRPr lang="en-US" u="sng" dirty="0"/>
          </a:p>
        </p:txBody>
      </p:sp>
      <p:sp>
        <p:nvSpPr>
          <p:cNvPr id="14" name="Content Placeholder 13">
            <a:extLst>
              <a:ext uri="{FF2B5EF4-FFF2-40B4-BE49-F238E27FC236}">
                <a16:creationId xmlns:a16="http://schemas.microsoft.com/office/drawing/2014/main" id="{F1114F58-6F3E-412A-B6DC-27E6DF9D61E0}"/>
              </a:ext>
            </a:extLst>
          </p:cNvPr>
          <p:cNvSpPr>
            <a:spLocks noGrp="1"/>
          </p:cNvSpPr>
          <p:nvPr>
            <p:ph sz="half" idx="2"/>
          </p:nvPr>
        </p:nvSpPr>
        <p:spPr>
          <a:xfrm>
            <a:off x="513078" y="1478318"/>
            <a:ext cx="5157787" cy="5162154"/>
          </a:xfrm>
        </p:spPr>
        <p:txBody>
          <a:bodyPr>
            <a:normAutofit fontScale="92500" lnSpcReduction="10000"/>
          </a:bodyPr>
          <a:lstStyle/>
          <a:p>
            <a:pPr marL="0" indent="0">
              <a:buNone/>
            </a:pPr>
            <a:r>
              <a:rPr lang="en-GB" sz="1800" b="1" dirty="0"/>
              <a:t>1. Convenience:</a:t>
            </a:r>
          </a:p>
          <a:p>
            <a:r>
              <a:rPr lang="en-GB" sz="1800" b="1" dirty="0"/>
              <a:t>Online Shopping</a:t>
            </a:r>
            <a:r>
              <a:rPr lang="en-GB" sz="1800" dirty="0"/>
              <a:t>: Allows you to shop from anywhere at any time using a computer or mobile device. Ideal for avoiding travel and store hours.</a:t>
            </a:r>
          </a:p>
          <a:p>
            <a:pPr marL="0" indent="0">
              <a:buNone/>
            </a:pPr>
            <a:r>
              <a:rPr lang="en-GB" sz="1800" b="1" dirty="0"/>
              <a:t>2. Product Selection:</a:t>
            </a:r>
          </a:p>
          <a:p>
            <a:r>
              <a:rPr lang="en-GB" sz="1800" b="1" dirty="0"/>
              <a:t>Online Shopping</a:t>
            </a:r>
            <a:r>
              <a:rPr lang="en-GB" sz="1800" dirty="0"/>
              <a:t>: Offers access to a vast range of products from various retailers, often with detailed descriptions and customer reviews.</a:t>
            </a:r>
          </a:p>
          <a:p>
            <a:r>
              <a:rPr lang="en-GB" sz="1800" b="1" dirty="0"/>
              <a:t>3. Experience:</a:t>
            </a:r>
          </a:p>
          <a:p>
            <a:r>
              <a:rPr lang="en-GB" sz="1800" b="1" dirty="0"/>
              <a:t>Online Shopping</a:t>
            </a:r>
            <a:r>
              <a:rPr lang="en-GB" sz="1800" dirty="0"/>
              <a:t>: Lacks the tactile experience of handling products but provides a wide range of comparison tools and customer reviews.</a:t>
            </a:r>
          </a:p>
          <a:p>
            <a:r>
              <a:rPr lang="en-GB" sz="1800" b="1" dirty="0"/>
              <a:t>4. Pricing and Discounts:</a:t>
            </a:r>
          </a:p>
          <a:p>
            <a:r>
              <a:rPr lang="en-GB" sz="1800" b="1" dirty="0"/>
              <a:t>Online Shopping</a:t>
            </a:r>
            <a:r>
              <a:rPr lang="en-GB" sz="1800" dirty="0"/>
              <a:t>: Often features competitive pricing, online-only discounts, and the convenience of price comparison tools.</a:t>
            </a:r>
          </a:p>
          <a:p>
            <a:pPr marL="0" indent="0">
              <a:buNone/>
            </a:pPr>
            <a:endParaRPr lang="en-GB" sz="1800" dirty="0"/>
          </a:p>
          <a:p>
            <a:endParaRPr lang="en-GB" sz="1800" dirty="0"/>
          </a:p>
          <a:p>
            <a:pPr marL="0" indent="0">
              <a:buNone/>
            </a:pPr>
            <a:endParaRPr lang="en-GB" sz="1400" dirty="0"/>
          </a:p>
          <a:p>
            <a:endParaRPr lang="en-GB" sz="1400" dirty="0"/>
          </a:p>
        </p:txBody>
      </p:sp>
      <p:sp>
        <p:nvSpPr>
          <p:cNvPr id="15" name="Text Placeholder 14">
            <a:extLst>
              <a:ext uri="{FF2B5EF4-FFF2-40B4-BE49-F238E27FC236}">
                <a16:creationId xmlns:a16="http://schemas.microsoft.com/office/drawing/2014/main" id="{E46EA31B-31AC-4BB2-AD21-1B11D8B39455}"/>
              </a:ext>
            </a:extLst>
          </p:cNvPr>
          <p:cNvSpPr>
            <a:spLocks noGrp="1"/>
          </p:cNvSpPr>
          <p:nvPr>
            <p:ph type="body" sz="quarter" idx="3"/>
          </p:nvPr>
        </p:nvSpPr>
        <p:spPr>
          <a:xfrm>
            <a:off x="6390639" y="1000503"/>
            <a:ext cx="5274628" cy="411956"/>
          </a:xfrm>
        </p:spPr>
        <p:txBody>
          <a:bodyPr>
            <a:normAutofit fontScale="92500" lnSpcReduction="10000"/>
          </a:bodyPr>
          <a:lstStyle/>
          <a:p>
            <a:r>
              <a:rPr lang="en-GB" u="sng" dirty="0"/>
              <a:t>OFFLINE SHOPPING 🛒:</a:t>
            </a:r>
            <a:endParaRPr lang="en-US" u="sng" dirty="0"/>
          </a:p>
        </p:txBody>
      </p:sp>
      <p:sp>
        <p:nvSpPr>
          <p:cNvPr id="16" name="Content Placeholder 15">
            <a:extLst>
              <a:ext uri="{FF2B5EF4-FFF2-40B4-BE49-F238E27FC236}">
                <a16:creationId xmlns:a16="http://schemas.microsoft.com/office/drawing/2014/main" id="{46C2128B-59D4-4583-AB50-8318EA3259E6}"/>
              </a:ext>
            </a:extLst>
          </p:cNvPr>
          <p:cNvSpPr>
            <a:spLocks noGrp="1"/>
          </p:cNvSpPr>
          <p:nvPr>
            <p:ph sz="quarter" idx="4"/>
          </p:nvPr>
        </p:nvSpPr>
        <p:spPr>
          <a:xfrm>
            <a:off x="6390639" y="1478318"/>
            <a:ext cx="5183188" cy="5200496"/>
          </a:xfrm>
        </p:spPr>
        <p:txBody>
          <a:bodyPr>
            <a:normAutofit fontScale="92500" lnSpcReduction="10000"/>
          </a:bodyPr>
          <a:lstStyle/>
          <a:p>
            <a:pPr marL="0" indent="0">
              <a:buNone/>
            </a:pPr>
            <a:r>
              <a:rPr lang="en-GB" sz="1800" b="1" dirty="0"/>
              <a:t>1. Convenience:</a:t>
            </a:r>
          </a:p>
          <a:p>
            <a:r>
              <a:rPr lang="en-GB" sz="1800" b="1" dirty="0"/>
              <a:t>Offline Shopping</a:t>
            </a:r>
            <a:r>
              <a:rPr lang="en-GB" sz="1800" dirty="0"/>
              <a:t>: Requires physically visiting a store, which involves travel time and adherence to store hours.</a:t>
            </a:r>
          </a:p>
          <a:p>
            <a:pPr marL="0" indent="0">
              <a:buNone/>
            </a:pPr>
            <a:r>
              <a:rPr lang="en-GB" sz="1800" b="1" dirty="0"/>
              <a:t>2. Product Selection:</a:t>
            </a:r>
          </a:p>
          <a:p>
            <a:r>
              <a:rPr lang="en-GB" sz="1800" b="1" dirty="0"/>
              <a:t>Offline Shopping</a:t>
            </a:r>
            <a:r>
              <a:rPr lang="en-GB" sz="1800" dirty="0"/>
              <a:t>: Limited to the store’s physical inventory and selection, though you can see and touch the products before purchasing.</a:t>
            </a:r>
          </a:p>
          <a:p>
            <a:r>
              <a:rPr lang="en-GB" sz="1800" b="1" dirty="0"/>
              <a:t>3. Experience:</a:t>
            </a:r>
            <a:endParaRPr lang="en-GB" sz="1800" dirty="0"/>
          </a:p>
          <a:p>
            <a:r>
              <a:rPr lang="en-GB" sz="1800" b="1" dirty="0"/>
              <a:t>Offline Shopping</a:t>
            </a:r>
            <a:r>
              <a:rPr lang="en-GB" sz="1800" dirty="0"/>
              <a:t>: Provides the ability to physically examine products, receive personal assistance from store staff, and experience the store environment.</a:t>
            </a:r>
          </a:p>
          <a:p>
            <a:r>
              <a:rPr lang="en-GB" sz="1800" b="1" dirty="0"/>
              <a:t>4. Pricing and Discounts:</a:t>
            </a:r>
            <a:endParaRPr lang="en-GB" sz="1800" dirty="0"/>
          </a:p>
          <a:p>
            <a:r>
              <a:rPr lang="en-GB" sz="1800" b="1" dirty="0"/>
              <a:t>Offline Shopping</a:t>
            </a:r>
            <a:r>
              <a:rPr lang="en-GB" sz="1800" dirty="0"/>
              <a:t>: May offer in-store promotions and immediate access to discounts, but often lacks the extensive comparison options available online.</a:t>
            </a:r>
          </a:p>
          <a:p>
            <a:endParaRPr lang="en-GB" sz="1400" dirty="0"/>
          </a:p>
        </p:txBody>
      </p:sp>
    </p:spTree>
    <p:extLst>
      <p:ext uri="{BB962C8B-B14F-4D97-AF65-F5344CB8AC3E}">
        <p14:creationId xmlns:p14="http://schemas.microsoft.com/office/powerpoint/2010/main" val="1343935702"/>
      </p:ext>
    </p:extLst>
  </p:cSld>
  <p:clrMapOvr>
    <a:masterClrMapping/>
  </p:clrMapOvr>
  <mc:AlternateContent xmlns:mc="http://schemas.openxmlformats.org/markup-compatibility/2006" xmlns:p14="http://schemas.microsoft.com/office/powerpoint/2010/main">
    <mc:Choice Requires="p14">
      <p:transition spd="slow" p14:dur="3000" advTm="3000">
        <p14:reveal/>
      </p:transition>
    </mc:Choice>
    <mc:Fallback xmlns="">
      <p:transition spd="slow"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93FA24-1DC7-4FC8-BAD6-94DBE8E955FF}"/>
              </a:ext>
            </a:extLst>
          </p:cNvPr>
          <p:cNvSpPr>
            <a:spLocks noGrp="1"/>
          </p:cNvSpPr>
          <p:nvPr>
            <p:ph type="body" idx="1"/>
          </p:nvPr>
        </p:nvSpPr>
        <p:spPr>
          <a:xfrm>
            <a:off x="938213" y="277809"/>
            <a:ext cx="5157787" cy="1006790"/>
          </a:xfrm>
        </p:spPr>
        <p:txBody>
          <a:bodyPr/>
          <a:lstStyle/>
          <a:p>
            <a:r>
              <a:rPr lang="en-GB" u="sng" dirty="0"/>
              <a:t>ONLINE SHOPPING:</a:t>
            </a:r>
            <a:endParaRPr lang="en-US" u="sng" dirty="0"/>
          </a:p>
        </p:txBody>
      </p:sp>
      <p:sp>
        <p:nvSpPr>
          <p:cNvPr id="4" name="Content Placeholder 3">
            <a:extLst>
              <a:ext uri="{FF2B5EF4-FFF2-40B4-BE49-F238E27FC236}">
                <a16:creationId xmlns:a16="http://schemas.microsoft.com/office/drawing/2014/main" id="{A573A9EC-C87F-4699-9BE9-E0803FF3AC08}"/>
              </a:ext>
            </a:extLst>
          </p:cNvPr>
          <p:cNvSpPr>
            <a:spLocks noGrp="1"/>
          </p:cNvSpPr>
          <p:nvPr>
            <p:ph sz="half" idx="2"/>
          </p:nvPr>
        </p:nvSpPr>
        <p:spPr>
          <a:xfrm>
            <a:off x="856932" y="1429406"/>
            <a:ext cx="5157787" cy="3689131"/>
          </a:xfrm>
        </p:spPr>
        <p:txBody>
          <a:bodyPr>
            <a:noAutofit/>
          </a:bodyPr>
          <a:lstStyle/>
          <a:p>
            <a:pPr marL="0" indent="0">
              <a:buNone/>
            </a:pPr>
            <a:r>
              <a:rPr lang="en-GB" sz="1800" b="1" dirty="0"/>
              <a:t>5. Delivery and Returns:</a:t>
            </a:r>
          </a:p>
          <a:p>
            <a:r>
              <a:rPr lang="en-GB" sz="1800" b="1" dirty="0"/>
              <a:t>Online Shopping</a:t>
            </a:r>
            <a:r>
              <a:rPr lang="en-GB" sz="1800" dirty="0"/>
              <a:t>: Involves shipping times and potential delivery fees. Return processes can be more complex, requiring shipping items back to the retailer.</a:t>
            </a:r>
          </a:p>
          <a:p>
            <a:pPr marL="0" indent="0">
              <a:buNone/>
            </a:pPr>
            <a:r>
              <a:rPr lang="en-GB" sz="1800" b="1" dirty="0"/>
              <a:t>6. Personal Interaction:</a:t>
            </a:r>
          </a:p>
          <a:p>
            <a:r>
              <a:rPr lang="en-GB" sz="1800" b="1" dirty="0"/>
              <a:t>Online Shopping</a:t>
            </a:r>
            <a:r>
              <a:rPr lang="en-GB" sz="1800" dirty="0"/>
              <a:t>: Limited to virtual interactions, such as customer service chats or email.</a:t>
            </a:r>
          </a:p>
          <a:p>
            <a:pPr marL="0" indent="0">
              <a:buNone/>
            </a:pPr>
            <a:r>
              <a:rPr lang="en-GB" sz="1800" b="1" dirty="0"/>
              <a:t>7. Impulse Buying:</a:t>
            </a:r>
          </a:p>
          <a:p>
            <a:r>
              <a:rPr lang="en-GB" sz="1800" b="1" dirty="0"/>
              <a:t>Online Shopping</a:t>
            </a:r>
            <a:r>
              <a:rPr lang="en-GB" sz="1800" dirty="0"/>
              <a:t>: Can reduce impulse buying due to the ability to research and compare before purchasing.</a:t>
            </a:r>
          </a:p>
          <a:p>
            <a:pPr marL="0" indent="0">
              <a:buNone/>
            </a:pPr>
            <a:endParaRPr lang="en-GB" sz="1800" dirty="0"/>
          </a:p>
          <a:p>
            <a:pPr marL="0" indent="0">
              <a:buNone/>
            </a:pPr>
            <a:endParaRPr lang="en-US" sz="1800" dirty="0"/>
          </a:p>
        </p:txBody>
      </p:sp>
      <p:sp>
        <p:nvSpPr>
          <p:cNvPr id="5" name="Text Placeholder 4">
            <a:extLst>
              <a:ext uri="{FF2B5EF4-FFF2-40B4-BE49-F238E27FC236}">
                <a16:creationId xmlns:a16="http://schemas.microsoft.com/office/drawing/2014/main" id="{1AEA0536-06BE-40EE-BCD0-1799EA99F5F0}"/>
              </a:ext>
            </a:extLst>
          </p:cNvPr>
          <p:cNvSpPr>
            <a:spLocks noGrp="1"/>
          </p:cNvSpPr>
          <p:nvPr>
            <p:ph type="body" sz="quarter" idx="3"/>
          </p:nvPr>
        </p:nvSpPr>
        <p:spPr>
          <a:xfrm>
            <a:off x="6344923" y="363536"/>
            <a:ext cx="5157788" cy="668337"/>
          </a:xfrm>
        </p:spPr>
        <p:txBody>
          <a:bodyPr/>
          <a:lstStyle/>
          <a:p>
            <a:r>
              <a:rPr lang="en-GB" u="sng" dirty="0"/>
              <a:t>OFFLINE SHOPPING 🛒: </a:t>
            </a:r>
          </a:p>
        </p:txBody>
      </p:sp>
      <p:sp>
        <p:nvSpPr>
          <p:cNvPr id="6" name="Content Placeholder 5">
            <a:extLst>
              <a:ext uri="{FF2B5EF4-FFF2-40B4-BE49-F238E27FC236}">
                <a16:creationId xmlns:a16="http://schemas.microsoft.com/office/drawing/2014/main" id="{2C8B3F6B-7647-499C-ACD0-F94DD66BC807}"/>
              </a:ext>
            </a:extLst>
          </p:cNvPr>
          <p:cNvSpPr>
            <a:spLocks noGrp="1"/>
          </p:cNvSpPr>
          <p:nvPr>
            <p:ph sz="quarter" idx="4"/>
          </p:nvPr>
        </p:nvSpPr>
        <p:spPr>
          <a:xfrm>
            <a:off x="6319523" y="1429406"/>
            <a:ext cx="5183188" cy="3689131"/>
          </a:xfrm>
        </p:spPr>
        <p:txBody>
          <a:bodyPr>
            <a:noAutofit/>
          </a:bodyPr>
          <a:lstStyle/>
          <a:p>
            <a:pPr marL="0" indent="0">
              <a:buNone/>
            </a:pPr>
            <a:r>
              <a:rPr lang="en-GB" sz="1800" b="1" dirty="0"/>
              <a:t>5. Delivery and Returns:</a:t>
            </a:r>
            <a:endParaRPr lang="en-GB" sz="1800" dirty="0"/>
          </a:p>
          <a:p>
            <a:r>
              <a:rPr lang="en-GB" sz="1800" b="1" dirty="0"/>
              <a:t>Offline Shopping</a:t>
            </a:r>
            <a:r>
              <a:rPr lang="en-GB" sz="1800" dirty="0"/>
              <a:t>: Products are immediately available for use, and returns are generally straightforward, handled directly in the store.</a:t>
            </a:r>
          </a:p>
          <a:p>
            <a:pPr marL="0" indent="0">
              <a:buNone/>
            </a:pPr>
            <a:r>
              <a:rPr lang="en-GB" sz="1800" b="1" dirty="0"/>
              <a:t>6. Personal Interaction:</a:t>
            </a:r>
            <a:endParaRPr lang="en-GB" sz="1800" dirty="0"/>
          </a:p>
          <a:p>
            <a:r>
              <a:rPr lang="en-GB" sz="1800" b="1" dirty="0"/>
              <a:t>Offline Shopping</a:t>
            </a:r>
            <a:r>
              <a:rPr lang="en-GB" sz="1800" dirty="0"/>
              <a:t>: Allows for face-to-face interaction with sales associates, providing personalized advice and immediate assistance.</a:t>
            </a:r>
          </a:p>
          <a:p>
            <a:pPr marL="0" indent="0">
              <a:buNone/>
            </a:pPr>
            <a:r>
              <a:rPr lang="en-GB" sz="1800" b="1" dirty="0"/>
              <a:t>7. Impulse Buying:</a:t>
            </a:r>
            <a:endParaRPr lang="en-GB" sz="1800" dirty="0"/>
          </a:p>
          <a:p>
            <a:r>
              <a:rPr lang="en-GB" sz="1800" b="1" dirty="0"/>
              <a:t>Offline Shopping</a:t>
            </a:r>
            <a:r>
              <a:rPr lang="en-GB" sz="1800" dirty="0"/>
              <a:t>: Stores are designed to encourage impulse purchases through strategic placement of products and in-store promotions.</a:t>
            </a:r>
          </a:p>
          <a:p>
            <a:endParaRPr lang="en-US" sz="1800" dirty="0"/>
          </a:p>
        </p:txBody>
      </p:sp>
    </p:spTree>
    <p:extLst>
      <p:ext uri="{BB962C8B-B14F-4D97-AF65-F5344CB8AC3E}">
        <p14:creationId xmlns:p14="http://schemas.microsoft.com/office/powerpoint/2010/main" val="2284401029"/>
      </p:ext>
    </p:extLst>
  </p:cSld>
  <p:clrMapOvr>
    <a:masterClrMapping/>
  </p:clrMapOvr>
  <mc:AlternateContent xmlns:mc="http://schemas.openxmlformats.org/markup-compatibility/2006" xmlns:p14="http://schemas.microsoft.com/office/powerpoint/2010/main">
    <mc:Choice Requires="p14">
      <p:transition spd="slow" p14:dur="3000" advTm="3000">
        <p:split orient="vert"/>
      </p:transition>
    </mc:Choice>
    <mc:Fallback xmlns="">
      <p:transition spd="slow" advTm="30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A1713E0-D81E-409D-9747-A04C4B609F75}"/>
              </a:ext>
            </a:extLst>
          </p:cNvPr>
          <p:cNvSpPr>
            <a:spLocks noGrp="1"/>
          </p:cNvSpPr>
          <p:nvPr>
            <p:ph type="body" idx="1"/>
          </p:nvPr>
        </p:nvSpPr>
        <p:spPr>
          <a:xfrm>
            <a:off x="839787" y="329883"/>
            <a:ext cx="5157787" cy="823912"/>
          </a:xfrm>
        </p:spPr>
        <p:txBody>
          <a:bodyPr>
            <a:normAutofit fontScale="85000" lnSpcReduction="10000"/>
          </a:bodyPr>
          <a:lstStyle/>
          <a:p>
            <a:r>
              <a:rPr lang="en-GB" sz="3600" u="sng" dirty="0"/>
              <a:t>ONLINE SHOPPING :</a:t>
            </a:r>
            <a:endParaRPr lang="en-US" sz="3600" u="sng" dirty="0"/>
          </a:p>
        </p:txBody>
      </p:sp>
      <p:pic>
        <p:nvPicPr>
          <p:cNvPr id="16" name="Content Placeholder 15">
            <a:extLst>
              <a:ext uri="{FF2B5EF4-FFF2-40B4-BE49-F238E27FC236}">
                <a16:creationId xmlns:a16="http://schemas.microsoft.com/office/drawing/2014/main" id="{562C315B-4225-4C8F-951B-9554ED1D1B73}"/>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7581" y="1648470"/>
            <a:ext cx="4997450" cy="4997450"/>
          </a:xfrm>
        </p:spPr>
      </p:pic>
      <p:sp>
        <p:nvSpPr>
          <p:cNvPr id="13" name="Text Placeholder 12">
            <a:extLst>
              <a:ext uri="{FF2B5EF4-FFF2-40B4-BE49-F238E27FC236}">
                <a16:creationId xmlns:a16="http://schemas.microsoft.com/office/drawing/2014/main" id="{E588E44C-8A9D-4BDB-97F5-0F459318A2F6}"/>
              </a:ext>
            </a:extLst>
          </p:cNvPr>
          <p:cNvSpPr>
            <a:spLocks noGrp="1"/>
          </p:cNvSpPr>
          <p:nvPr>
            <p:ph type="body" sz="quarter" idx="3"/>
          </p:nvPr>
        </p:nvSpPr>
        <p:spPr>
          <a:xfrm>
            <a:off x="6294120" y="329883"/>
            <a:ext cx="5183188" cy="823912"/>
          </a:xfrm>
        </p:spPr>
        <p:txBody>
          <a:bodyPr>
            <a:normAutofit fontScale="85000" lnSpcReduction="10000"/>
          </a:bodyPr>
          <a:lstStyle/>
          <a:p>
            <a:r>
              <a:rPr lang="en-GB" sz="3600" u="sng" dirty="0"/>
              <a:t>OFFLINE SHOPPING 🛒; </a:t>
            </a:r>
            <a:endParaRPr lang="en-US" sz="3600" u="sng" dirty="0"/>
          </a:p>
        </p:txBody>
      </p:sp>
      <p:pic>
        <p:nvPicPr>
          <p:cNvPr id="19" name="Content Placeholder 18">
            <a:extLst>
              <a:ext uri="{FF2B5EF4-FFF2-40B4-BE49-F238E27FC236}">
                <a16:creationId xmlns:a16="http://schemas.microsoft.com/office/drawing/2014/main" id="{3D5B05D5-9F88-45EE-8505-8D449DDFC662}"/>
              </a:ext>
            </a:extLst>
          </p:cNvPr>
          <p:cNvPicPr>
            <a:picLocks noGrp="1" noChangeAspect="1"/>
          </p:cNvPicPr>
          <p:nvPr>
            <p:ph sz="quarter" idx="4"/>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319521" y="1747520"/>
            <a:ext cx="5157787" cy="4898400"/>
          </a:xfrm>
        </p:spPr>
      </p:pic>
    </p:spTree>
    <p:extLst>
      <p:ext uri="{BB962C8B-B14F-4D97-AF65-F5344CB8AC3E}">
        <p14:creationId xmlns:p14="http://schemas.microsoft.com/office/powerpoint/2010/main" val="570213332"/>
      </p:ext>
    </p:extLst>
  </p:cSld>
  <p:clrMapOvr>
    <a:masterClrMapping/>
  </p:clrMapOvr>
  <mc:AlternateContent xmlns:mc="http://schemas.openxmlformats.org/markup-compatibility/2006" xmlns:p14="http://schemas.microsoft.com/office/powerpoint/2010/main">
    <mc:Choice Requires="p14">
      <p:transition spd="slow" p14:dur="3000" advTm="3000">
        <p14:reveal/>
      </p:transition>
    </mc:Choice>
    <mc:Fallback xmlns="">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4D905C-11EC-413A-8060-3997FD7EB3CA}"/>
              </a:ext>
            </a:extLst>
          </p:cNvPr>
          <p:cNvSpPr>
            <a:spLocks noGrp="1"/>
          </p:cNvSpPr>
          <p:nvPr>
            <p:ph type="title"/>
          </p:nvPr>
        </p:nvSpPr>
        <p:spPr/>
        <p:txBody>
          <a:bodyPr>
            <a:normAutofit fontScale="90000"/>
          </a:bodyPr>
          <a:lstStyle/>
          <a:p>
            <a:pPr marL="857250" indent="-857250">
              <a:buFont typeface="Wingdings" panose="05000000000000000000" pitchFamily="2" charset="2"/>
              <a:buChar char="§"/>
            </a:pPr>
            <a:r>
              <a:rPr lang="en-GB" sz="6000" b="1" u="sng" dirty="0"/>
              <a:t>Conclusion:</a:t>
            </a:r>
            <a:endParaRPr lang="en-US" sz="6000" b="1" u="sng" dirty="0"/>
          </a:p>
        </p:txBody>
      </p:sp>
      <p:sp>
        <p:nvSpPr>
          <p:cNvPr id="8" name="Content Placeholder 7">
            <a:extLst>
              <a:ext uri="{FF2B5EF4-FFF2-40B4-BE49-F238E27FC236}">
                <a16:creationId xmlns:a16="http://schemas.microsoft.com/office/drawing/2014/main" id="{D41673FE-C3FC-4FD2-B7A7-37B07CAAFCC0}"/>
              </a:ext>
            </a:extLst>
          </p:cNvPr>
          <p:cNvSpPr>
            <a:spLocks noGrp="1"/>
          </p:cNvSpPr>
          <p:nvPr>
            <p:ph idx="1"/>
          </p:nvPr>
        </p:nvSpPr>
        <p:spPr/>
        <p:txBody>
          <a:bodyPr>
            <a:noAutofit/>
          </a:bodyPr>
          <a:lstStyle/>
          <a:p>
            <a:r>
              <a:rPr lang="en-GB" sz="2400" dirty="0"/>
              <a:t>In conclusion, both online and offline shopping offer distinct benefits and cater to different needs and preferences:</a:t>
            </a:r>
          </a:p>
          <a:p>
            <a:r>
              <a:rPr lang="en-GB" sz="2400" dirty="0"/>
              <a:t>Online Shopping : Excels in convenience, variety, and accessibility, allowing consumers to shop from anywhere, compare prices easily, and access a vast range of products with the option of home delivery.</a:t>
            </a:r>
          </a:p>
          <a:p>
            <a:r>
              <a:rPr lang="en-GB" sz="2400" dirty="0"/>
              <a:t>Offline Shopping : Provides a tangible, immediate experience, enabling customers to see, touch, and try products before buying, receive personalized assistance, and enjoy instant gratification.</a:t>
            </a:r>
          </a:p>
          <a:p>
            <a:r>
              <a:rPr lang="en-GB" sz="2400" dirty="0"/>
              <a:t>The choice between the two often depends on factors like the urgency of the purchase, the need for physical examination of products, and personal preferences for shopping experiences. Both methods can complement each other, providing flexibility and options to meet diverse shopping needs.</a:t>
            </a:r>
            <a:endParaRPr lang="en-US" sz="2400" dirty="0"/>
          </a:p>
        </p:txBody>
      </p:sp>
    </p:spTree>
    <p:extLst>
      <p:ext uri="{BB962C8B-B14F-4D97-AF65-F5344CB8AC3E}">
        <p14:creationId xmlns:p14="http://schemas.microsoft.com/office/powerpoint/2010/main" val="1048869580"/>
      </p:ext>
    </p:extLst>
  </p:cSld>
  <p:clrMapOvr>
    <a:masterClrMapping/>
  </p:clrMapOvr>
  <mc:AlternateContent xmlns:mc="http://schemas.openxmlformats.org/markup-compatibility/2006" xmlns:p14="http://schemas.microsoft.com/office/powerpoint/2010/main">
    <mc:Choice Requires="p14">
      <p:transition spd="slow" p14:dur="3000" advTm="3000">
        <p:pull/>
      </p:transition>
    </mc:Choice>
    <mc:Fallback xmlns="">
      <p:transition spd="slow" advTm="3000">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E1EC16-C34E-4B20-A140-A8C5B35F02AA}"/>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20160" y="1937068"/>
            <a:ext cx="4226559" cy="4047172"/>
          </a:xfrm>
        </p:spPr>
      </p:pic>
    </p:spTree>
    <p:extLst>
      <p:ext uri="{BB962C8B-B14F-4D97-AF65-F5344CB8AC3E}">
        <p14:creationId xmlns:p14="http://schemas.microsoft.com/office/powerpoint/2010/main" val="427186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Tm="3000">
        <p15:prstTrans prst="curtains"/>
      </p:transition>
    </mc:Choice>
    <mc:Fallback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736C1-DB7E-40FD-A0FB-BC8E07CBA9E9}"/>
              </a:ext>
            </a:extLst>
          </p:cNvPr>
          <p:cNvSpPr>
            <a:spLocks noGrp="1"/>
          </p:cNvSpPr>
          <p:nvPr>
            <p:ph type="subTitle" idx="1"/>
          </p:nvPr>
        </p:nvSpPr>
        <p:spPr>
          <a:xfrm>
            <a:off x="134754" y="335280"/>
            <a:ext cx="9991022" cy="1926660"/>
          </a:xfrm>
        </p:spPr>
        <p:txBody>
          <a:bodyPr>
            <a:normAutofit fontScale="85000" lnSpcReduction="10000"/>
          </a:bodyPr>
          <a:lstStyle/>
          <a:p>
            <a:pPr lvl="2" algn="l"/>
            <a:r>
              <a:rPr lang="en-GB" sz="3000" dirty="0"/>
              <a:t>‘DID YOU KNOW THAT ………’</a:t>
            </a:r>
          </a:p>
          <a:p>
            <a:pPr marL="685800" indent="-685800" algn="l">
              <a:buFont typeface="Wingdings" panose="05000000000000000000" pitchFamily="2" charset="2"/>
              <a:buChar char="§"/>
            </a:pPr>
            <a:r>
              <a:rPr lang="en-GB" sz="4800" b="1" u="sng" dirty="0"/>
              <a:t>TOPIC INTRODUCTION: </a:t>
            </a:r>
            <a:r>
              <a:rPr lang="en-GB" sz="3600" dirty="0"/>
              <a:t>TODAY ,WE’RE PRESENTING ON [ </a:t>
            </a:r>
            <a:r>
              <a:rPr lang="en-GB" sz="3600" dirty="0">
                <a:solidFill>
                  <a:srgbClr val="FF0000"/>
                </a:solidFill>
              </a:rPr>
              <a:t>GROCERY STORES </a:t>
            </a:r>
            <a:r>
              <a:rPr lang="en-GB" sz="3600" dirty="0"/>
              <a:t>]</a:t>
            </a:r>
          </a:p>
          <a:p>
            <a:pPr algn="l"/>
            <a:endParaRPr lang="en-US" sz="4800" dirty="0"/>
          </a:p>
        </p:txBody>
      </p:sp>
      <p:pic>
        <p:nvPicPr>
          <p:cNvPr id="13" name="Picture 12">
            <a:extLst>
              <a:ext uri="{FF2B5EF4-FFF2-40B4-BE49-F238E27FC236}">
                <a16:creationId xmlns:a16="http://schemas.microsoft.com/office/drawing/2014/main" id="{B976D49C-B661-48C1-A2BE-AF108C0806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376" y="2261940"/>
            <a:ext cx="5486400" cy="38212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763ED180-9481-4DBE-9A17-E2170E3E4910}"/>
              </a:ext>
            </a:extLst>
          </p:cNvPr>
          <p:cNvSpPr txBox="1"/>
          <p:nvPr/>
        </p:nvSpPr>
        <p:spPr>
          <a:xfrm>
            <a:off x="346506" y="8662034"/>
            <a:ext cx="12947753" cy="102640"/>
          </a:xfrm>
          <a:prstGeom prst="rect">
            <a:avLst/>
          </a:prstGeom>
          <a:noFill/>
        </p:spPr>
        <p:txBody>
          <a:bodyPr wrap="square" rtlCol="0">
            <a:spAutoFit/>
          </a:bodyPr>
          <a:lstStyle/>
          <a:p>
            <a:r>
              <a:rPr lang="en-US" sz="900">
                <a:hlinkClick r:id="rId3" tooltip="http://www.rakshaskitchen.com/2016/03/top-5-grocery-stores-in-india.html"/>
              </a:rPr>
              <a:t>This Photo</a:t>
            </a:r>
            <a:r>
              <a:rPr lang="en-US" sz="900"/>
              <a:t> by Unknown Author is licensed under </a:t>
            </a:r>
            <a:r>
              <a:rPr lang="en-US" sz="900">
                <a:hlinkClick r:id="rId4" tooltip="https://creativecommons.org/licenses/by-nc-nd/3.0/"/>
              </a:rPr>
              <a:t>CC BY-NC-ND</a:t>
            </a:r>
            <a:endParaRPr lang="en-US" sz="900"/>
          </a:p>
        </p:txBody>
      </p:sp>
      <p:pic>
        <p:nvPicPr>
          <p:cNvPr id="16" name="Picture 15">
            <a:extLst>
              <a:ext uri="{FF2B5EF4-FFF2-40B4-BE49-F238E27FC236}">
                <a16:creationId xmlns:a16="http://schemas.microsoft.com/office/drawing/2014/main" id="{0DEC4F9F-7F24-463C-8E7E-036F1D3BAD6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30240" y="2194560"/>
            <a:ext cx="5486400" cy="388860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5925272"/>
      </p:ext>
    </p:extLst>
  </p:cSld>
  <p:clrMapOvr>
    <a:masterClrMapping/>
  </p:clrMapOvr>
  <mc:AlternateContent xmlns:mc="http://schemas.openxmlformats.org/markup-compatibility/2006" xmlns:p14="http://schemas.microsoft.com/office/powerpoint/2010/main">
    <mc:Choice Requires="p14">
      <p:transition spd="slow" p14:dur="3000" advTm="3000">
        <p:push dir="u"/>
      </p:transition>
    </mc:Choice>
    <mc:Fallback xmlns="">
      <p:transition spd="slow" advTm="3000">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68E5A65D-0D0B-4344-96F0-2377AEA3B736}"/>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0590" b="20590"/>
          <a:stretch>
            <a:fillRect/>
          </a:stretch>
        </p:blipFill>
        <p:spPr>
          <a:xfrm>
            <a:off x="-24258" y="0"/>
            <a:ext cx="12188952" cy="4947919"/>
          </a:xfrm>
        </p:spPr>
      </p:pic>
      <p:sp>
        <p:nvSpPr>
          <p:cNvPr id="3" name="Content Placeholder 2">
            <a:extLst>
              <a:ext uri="{FF2B5EF4-FFF2-40B4-BE49-F238E27FC236}">
                <a16:creationId xmlns:a16="http://schemas.microsoft.com/office/drawing/2014/main" id="{C8E3AC6B-C320-413B-B318-0BD692595051}"/>
              </a:ext>
            </a:extLst>
          </p:cNvPr>
          <p:cNvSpPr>
            <a:spLocks noGrp="1"/>
          </p:cNvSpPr>
          <p:nvPr>
            <p:ph type="body" sz="half" idx="2"/>
          </p:nvPr>
        </p:nvSpPr>
        <p:spPr>
          <a:xfrm>
            <a:off x="27306" y="4490722"/>
            <a:ext cx="12188952" cy="2367278"/>
          </a:xfrm>
        </p:spPr>
        <p:txBody>
          <a:bodyPr>
            <a:noAutofit/>
          </a:bodyPr>
          <a:lstStyle/>
          <a:p>
            <a:pPr marL="0" indent="0">
              <a:buNone/>
            </a:pPr>
            <a:r>
              <a:rPr lang="en-GB" sz="2400" b="1" dirty="0">
                <a:solidFill>
                  <a:schemeClr val="tx1"/>
                </a:solidFill>
              </a:rPr>
              <a:t>A grocery store is a retail establishment that sells food and other household items. These stores typically offer a wide variety of products, including fresh produce, dairy, meat, baked goods, canned and packaged goods, cleaning supplies, and sometimes personal care items. Grocery stores can vary in size and scope, from small neighbour hood shops to large supermarkets or hypermarkets. They provide a convenient way for people to buy the necessities and sometimes even specialty items for daily living.</a:t>
            </a:r>
            <a:endParaRPr lang="en-US" sz="2400" b="1" dirty="0">
              <a:solidFill>
                <a:schemeClr val="tx1"/>
              </a:solidFill>
            </a:endParaRPr>
          </a:p>
        </p:txBody>
      </p:sp>
      <p:sp>
        <p:nvSpPr>
          <p:cNvPr id="16" name="Title 15">
            <a:extLst>
              <a:ext uri="{FF2B5EF4-FFF2-40B4-BE49-F238E27FC236}">
                <a16:creationId xmlns:a16="http://schemas.microsoft.com/office/drawing/2014/main" id="{16915882-A855-4491-83EA-0929FC93483E}"/>
              </a:ext>
            </a:extLst>
          </p:cNvPr>
          <p:cNvSpPr>
            <a:spLocks noGrp="1"/>
          </p:cNvSpPr>
          <p:nvPr>
            <p:ph type="title"/>
          </p:nvPr>
        </p:nvSpPr>
        <p:spPr>
          <a:xfrm>
            <a:off x="-75822" y="2367278"/>
            <a:ext cx="6736080" cy="1051990"/>
          </a:xfrm>
        </p:spPr>
        <p:txBody>
          <a:bodyPr/>
          <a:lstStyle/>
          <a:p>
            <a:pPr marL="457200" indent="-457200">
              <a:buFont typeface="Wingdings" panose="05000000000000000000" pitchFamily="2" charset="2"/>
              <a:buChar char="§"/>
            </a:pPr>
            <a:r>
              <a:rPr lang="en-GB" b="1" u="sng" dirty="0">
                <a:solidFill>
                  <a:schemeClr val="tx1"/>
                </a:solidFill>
              </a:rPr>
              <a:t>WHAT IS GROCERY STORE?</a:t>
            </a:r>
            <a:endParaRPr lang="en-US" b="1" u="sng" dirty="0">
              <a:solidFill>
                <a:schemeClr val="tx1"/>
              </a:solidFill>
            </a:endParaRPr>
          </a:p>
        </p:txBody>
      </p:sp>
    </p:spTree>
    <p:extLst>
      <p:ext uri="{BB962C8B-B14F-4D97-AF65-F5344CB8AC3E}">
        <p14:creationId xmlns:p14="http://schemas.microsoft.com/office/powerpoint/2010/main" val="611288880"/>
      </p:ext>
    </p:extLst>
  </p:cSld>
  <p:clrMapOvr>
    <a:masterClrMapping/>
  </p:clrMapOvr>
  <mc:AlternateContent xmlns:mc="http://schemas.openxmlformats.org/markup-compatibility/2006" xmlns:p14="http://schemas.microsoft.com/office/powerpoint/2010/main">
    <mc:Choice Requires="p14">
      <p:transition spd="slow" p14:dur="3000" advTm="3000">
        <p:wipe/>
      </p:transition>
    </mc:Choice>
    <mc:Fallback xmlns="">
      <p:transition spd="slow" advTm="3000">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F52C-7D33-4EEE-A38A-C261098E2F7F}"/>
              </a:ext>
            </a:extLst>
          </p:cNvPr>
          <p:cNvSpPr>
            <a:spLocks noGrp="1"/>
          </p:cNvSpPr>
          <p:nvPr>
            <p:ph type="title"/>
          </p:nvPr>
        </p:nvSpPr>
        <p:spPr>
          <a:xfrm>
            <a:off x="250258" y="0"/>
            <a:ext cx="3844222" cy="1690303"/>
          </a:xfrm>
        </p:spPr>
        <p:txBody>
          <a:bodyPr>
            <a:normAutofit fontScale="90000"/>
          </a:bodyPr>
          <a:lstStyle/>
          <a:p>
            <a:pPr marL="571500" indent="-571500">
              <a:buFont typeface="Wingdings" panose="05000000000000000000" pitchFamily="2" charset="2"/>
              <a:buChar char="§"/>
            </a:pPr>
            <a:r>
              <a:rPr lang="en-GB" sz="4000" b="1" u="sng" dirty="0"/>
              <a:t>HISTORY OF GROCERY STORE</a:t>
            </a:r>
            <a:r>
              <a:rPr lang="en-GB" b="1" u="sng" dirty="0"/>
              <a:t>:</a:t>
            </a:r>
            <a:endParaRPr lang="en-US" b="1" u="sng" dirty="0"/>
          </a:p>
        </p:txBody>
      </p:sp>
      <p:pic>
        <p:nvPicPr>
          <p:cNvPr id="11" name="Content Placeholder 10">
            <a:extLst>
              <a:ext uri="{FF2B5EF4-FFF2-40B4-BE49-F238E27FC236}">
                <a16:creationId xmlns:a16="http://schemas.microsoft.com/office/drawing/2014/main" id="{DF394492-E1C3-4450-BF61-5A6808F3C21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56163" y="853126"/>
            <a:ext cx="6411912" cy="4694547"/>
          </a:xfrm>
        </p:spPr>
      </p:pic>
      <p:sp>
        <p:nvSpPr>
          <p:cNvPr id="9" name="Text Placeholder 8">
            <a:extLst>
              <a:ext uri="{FF2B5EF4-FFF2-40B4-BE49-F238E27FC236}">
                <a16:creationId xmlns:a16="http://schemas.microsoft.com/office/drawing/2014/main" id="{7528322A-5169-450B-AF36-5502048CA4BF}"/>
              </a:ext>
            </a:extLst>
          </p:cNvPr>
          <p:cNvSpPr>
            <a:spLocks noGrp="1"/>
          </p:cNvSpPr>
          <p:nvPr>
            <p:ph type="body" sz="half" idx="2"/>
          </p:nvPr>
        </p:nvSpPr>
        <p:spPr>
          <a:xfrm>
            <a:off x="347044" y="1690302"/>
            <a:ext cx="10178716" cy="4558098"/>
          </a:xfrm>
        </p:spPr>
        <p:txBody>
          <a:bodyPr>
            <a:normAutofit lnSpcReduction="10000"/>
          </a:bodyPr>
          <a:lstStyle/>
          <a:p>
            <a:r>
              <a:rPr lang="en-GB" sz="2000" b="1" dirty="0"/>
              <a:t>The history of grocery stores traces the evolution from early markets to modern retail:</a:t>
            </a:r>
          </a:p>
          <a:p>
            <a:r>
              <a:rPr lang="en-GB" sz="2000" b="1" dirty="0"/>
              <a:t>Ancient Times: Markets and bazaars in ancient civilizations sold food and goods in open-air settings.</a:t>
            </a:r>
          </a:p>
          <a:p>
            <a:r>
              <a:rPr lang="en-GB" sz="2000" b="1" dirty="0"/>
              <a:t>17th-18th Centuries: Small general stores emerged in Europe and America, offering a mix of food and non-food items.</a:t>
            </a:r>
          </a:p>
          <a:p>
            <a:r>
              <a:rPr lang="en-GB" sz="2000" b="1" dirty="0"/>
              <a:t>Early 20th Century: Clarence Saunders revolutionized shopping with Piggly Wiggly, introducing the self-service model.</a:t>
            </a:r>
          </a:p>
          <a:p>
            <a:r>
              <a:rPr lang="en-GB" sz="2000" b="1" dirty="0"/>
              <a:t>Mid-20th Century: Supermarkets became prominent, offering a wide range of products and changing the shopping experience.</a:t>
            </a:r>
          </a:p>
          <a:p>
            <a:r>
              <a:rPr lang="en-GB" sz="2000" b="1" dirty="0"/>
              <a:t>Late 20th - Early 21st Century: Big-box stores and online shopping reshaped the grocery landscape, with a focus on convenience and variety.</a:t>
            </a:r>
          </a:p>
          <a:p>
            <a:r>
              <a:rPr lang="en-GB" sz="2000" b="1" dirty="0"/>
              <a:t>This progression reflects shifts in consumer needs, technology, and retail practices.</a:t>
            </a:r>
          </a:p>
          <a:p>
            <a:endParaRPr lang="en-US" sz="1800" dirty="0"/>
          </a:p>
        </p:txBody>
      </p:sp>
    </p:spTree>
    <p:extLst>
      <p:ext uri="{BB962C8B-B14F-4D97-AF65-F5344CB8AC3E}">
        <p14:creationId xmlns:p14="http://schemas.microsoft.com/office/powerpoint/2010/main" val="660180858"/>
      </p:ext>
    </p:extLst>
  </p:cSld>
  <p:clrMapOvr>
    <a:masterClrMapping/>
  </p:clrMapOvr>
  <mc:AlternateContent xmlns:mc="http://schemas.openxmlformats.org/markup-compatibility/2006" xmlns:p14="http://schemas.microsoft.com/office/powerpoint/2010/main">
    <mc:Choice Requires="p14">
      <p:transition spd="slow" p14:dur="3000" advTm="3000">
        <p:split orient="vert"/>
      </p:transition>
    </mc:Choice>
    <mc:Fallback xmlns="">
      <p:transition spd="slow" advTm="300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904148-92AC-49D9-BD77-C93FED21C017}"/>
              </a:ext>
            </a:extLst>
          </p:cNvPr>
          <p:cNvSpPr>
            <a:spLocks noGrp="1"/>
          </p:cNvSpPr>
          <p:nvPr>
            <p:ph type="title"/>
          </p:nvPr>
        </p:nvSpPr>
        <p:spPr>
          <a:xfrm>
            <a:off x="914400" y="223521"/>
            <a:ext cx="10241280" cy="944880"/>
          </a:xfrm>
        </p:spPr>
        <p:txBody>
          <a:bodyPr/>
          <a:lstStyle/>
          <a:p>
            <a:pPr marL="571500" indent="-571500">
              <a:buFont typeface="Wingdings" panose="05000000000000000000" pitchFamily="2" charset="2"/>
              <a:buChar char="§"/>
            </a:pPr>
            <a:r>
              <a:rPr lang="en-GB" b="1" u="sng" dirty="0"/>
              <a:t>TYPES OF GROCERY STORE:</a:t>
            </a:r>
            <a:endParaRPr lang="en-US" b="1" u="sng" dirty="0"/>
          </a:p>
        </p:txBody>
      </p:sp>
      <p:sp>
        <p:nvSpPr>
          <p:cNvPr id="21" name="Content Placeholder 20">
            <a:extLst>
              <a:ext uri="{FF2B5EF4-FFF2-40B4-BE49-F238E27FC236}">
                <a16:creationId xmlns:a16="http://schemas.microsoft.com/office/drawing/2014/main" id="{5F32F840-9F83-4F81-8079-D01255085D89}"/>
              </a:ext>
            </a:extLst>
          </p:cNvPr>
          <p:cNvSpPr>
            <a:spLocks noGrp="1"/>
          </p:cNvSpPr>
          <p:nvPr>
            <p:ph idx="1"/>
          </p:nvPr>
        </p:nvSpPr>
        <p:spPr>
          <a:xfrm>
            <a:off x="101600" y="1493520"/>
            <a:ext cx="11054080" cy="4375574"/>
          </a:xfrm>
        </p:spPr>
        <p:txBody>
          <a:bodyPr>
            <a:noAutofit/>
          </a:bodyPr>
          <a:lstStyle/>
          <a:p>
            <a:pPr marL="0" indent="0">
              <a:buNone/>
            </a:pPr>
            <a:endParaRPr lang="en-GB" sz="1600" dirty="0"/>
          </a:p>
          <a:p>
            <a:pPr marL="0" indent="0">
              <a:buNone/>
            </a:pPr>
            <a:r>
              <a:rPr lang="en-GB" sz="2400" dirty="0"/>
              <a:t>1. </a:t>
            </a:r>
            <a:r>
              <a:rPr lang="en-GB" dirty="0"/>
              <a:t>Supermarkets:</a:t>
            </a:r>
            <a:r>
              <a:rPr lang="en-GB" sz="2400" dirty="0"/>
              <a:t> Large stores offering a wide variety of food and household items, including fresh produce, meat, dairy, and packaged goods. They provide a broad selection in a single location.</a:t>
            </a:r>
          </a:p>
          <a:p>
            <a:pPr marL="0" indent="0">
              <a:buNone/>
            </a:pPr>
            <a:r>
              <a:rPr lang="en-GB" sz="2400" dirty="0"/>
              <a:t>2. </a:t>
            </a:r>
            <a:r>
              <a:rPr lang="en-GB" dirty="0"/>
              <a:t>Hypermarkets</a:t>
            </a:r>
            <a:r>
              <a:rPr lang="en-GB" sz="2400" dirty="0"/>
              <a:t>: Very large stores that combine grocery sections with other retail items like clothing and electronics, providing a comprehensive shopping experience.</a:t>
            </a:r>
          </a:p>
          <a:p>
            <a:pPr marL="0" indent="0">
              <a:buNone/>
            </a:pPr>
            <a:r>
              <a:rPr lang="en-GB" sz="2400" dirty="0"/>
              <a:t>3. </a:t>
            </a:r>
            <a:r>
              <a:rPr lang="en-GB" dirty="0"/>
              <a:t>Convenience Stores</a:t>
            </a:r>
            <a:r>
              <a:rPr lang="en-GB" sz="2400" dirty="0"/>
              <a:t>: Small, neighbour hood shops that offer a limited selection of groceries and essentials for quick, everyday needs. Ideal for last-minute purchases.</a:t>
            </a:r>
          </a:p>
          <a:p>
            <a:pPr marL="0" indent="0">
              <a:buNone/>
            </a:pPr>
            <a:r>
              <a:rPr lang="en-GB" sz="2400" dirty="0"/>
              <a:t>4. </a:t>
            </a:r>
            <a:r>
              <a:rPr lang="en-GB" dirty="0"/>
              <a:t>Specialty Stores</a:t>
            </a:r>
            <a:r>
              <a:rPr lang="en-GB" sz="2400" dirty="0"/>
              <a:t>: Focus on specific types of products, such as organic or ethnic foods, catering to particular dietary preferences or interests.</a:t>
            </a:r>
          </a:p>
          <a:p>
            <a:pPr marL="0" indent="0">
              <a:buNone/>
            </a:pPr>
            <a:r>
              <a:rPr lang="en-GB" sz="2400" dirty="0"/>
              <a:t>5. </a:t>
            </a:r>
            <a:r>
              <a:rPr lang="en-GB" dirty="0"/>
              <a:t>Online Grocery Stores</a:t>
            </a:r>
            <a:r>
              <a:rPr lang="en-GB" sz="2400" dirty="0"/>
              <a:t>: Provide groceries through digital platforms, allowing customers to order for delivery or pickup, enhancing convenience.</a:t>
            </a:r>
          </a:p>
        </p:txBody>
      </p:sp>
    </p:spTree>
    <p:extLst>
      <p:ext uri="{BB962C8B-B14F-4D97-AF65-F5344CB8AC3E}">
        <p14:creationId xmlns:p14="http://schemas.microsoft.com/office/powerpoint/2010/main" val="1206980998"/>
      </p:ext>
    </p:extLst>
  </p:cSld>
  <p:clrMapOvr>
    <a:masterClrMapping/>
  </p:clrMapOvr>
  <mc:AlternateContent xmlns:mc="http://schemas.openxmlformats.org/markup-compatibility/2006" xmlns:p14="http://schemas.microsoft.com/office/powerpoint/2010/main">
    <mc:Choice Requires="p14">
      <p:transition spd="slow" p14:dur="3000" advTm="3000">
        <p:randomBar dir="vert"/>
      </p:transition>
    </mc:Choice>
    <mc:Fallback xmlns="">
      <p:transition spd="slow" advTm="3000">
        <p:randomBa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BB909-EE7B-41C6-8ADF-3107A54C9914}"/>
              </a:ext>
            </a:extLst>
          </p:cNvPr>
          <p:cNvSpPr>
            <a:spLocks noGrp="1"/>
          </p:cNvSpPr>
          <p:nvPr>
            <p:ph type="title"/>
          </p:nvPr>
        </p:nvSpPr>
        <p:spPr>
          <a:xfrm>
            <a:off x="710595" y="172720"/>
            <a:ext cx="10353762" cy="970450"/>
          </a:xfrm>
        </p:spPr>
        <p:txBody>
          <a:bodyPr/>
          <a:lstStyle/>
          <a:p>
            <a:pPr marL="571500" indent="-571500">
              <a:buFont typeface="Wingdings" panose="05000000000000000000" pitchFamily="2" charset="2"/>
              <a:buChar char="§"/>
            </a:pPr>
            <a:r>
              <a:rPr lang="en-GB" b="1" dirty="0"/>
              <a:t>TYPES OF GROCERY STORE:</a:t>
            </a:r>
            <a:endParaRPr lang="en-US" b="1" dirty="0"/>
          </a:p>
        </p:txBody>
      </p:sp>
      <p:graphicFrame>
        <p:nvGraphicFramePr>
          <p:cNvPr id="8" name="Content Placeholder 7">
            <a:extLst>
              <a:ext uri="{FF2B5EF4-FFF2-40B4-BE49-F238E27FC236}">
                <a16:creationId xmlns:a16="http://schemas.microsoft.com/office/drawing/2014/main" id="{A9BD25D2-97A2-41D7-84F5-9FC417B88C1E}"/>
              </a:ext>
            </a:extLst>
          </p:cNvPr>
          <p:cNvGraphicFramePr>
            <a:graphicFrameLocks noGrp="1"/>
          </p:cNvGraphicFramePr>
          <p:nvPr>
            <p:ph idx="1"/>
            <p:extLst>
              <p:ext uri="{D42A27DB-BD31-4B8C-83A1-F6EECF244321}">
                <p14:modId xmlns:p14="http://schemas.microsoft.com/office/powerpoint/2010/main" val="1467334668"/>
              </p:ext>
            </p:extLst>
          </p:nvPr>
        </p:nvGraphicFramePr>
        <p:xfrm>
          <a:off x="934807" y="1143170"/>
          <a:ext cx="10251353" cy="5714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6198475"/>
      </p:ext>
    </p:extLst>
  </p:cSld>
  <p:clrMapOvr>
    <a:masterClrMapping/>
  </p:clrMapOvr>
  <mc:AlternateContent xmlns:mc="http://schemas.openxmlformats.org/markup-compatibility/2006" xmlns:p14="http://schemas.microsoft.com/office/powerpoint/2010/main">
    <mc:Choice Requires="p14">
      <p:transition spd="slow" p14:dur="3000" advTm="3000">
        <p14:flip dir="r"/>
      </p:transition>
    </mc:Choice>
    <mc:Fallback xmlns="">
      <p:transition spd="slow"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9AFE26-FB32-4DE0-BCF5-A3C72C9CF49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56399" y="87721"/>
            <a:ext cx="5435601" cy="2805623"/>
          </a:xfrm>
          <a:prstGeom prst="rect">
            <a:avLst/>
          </a:prstGeom>
        </p:spPr>
      </p:pic>
      <p:pic>
        <p:nvPicPr>
          <p:cNvPr id="7" name="Picture 6">
            <a:extLst>
              <a:ext uri="{FF2B5EF4-FFF2-40B4-BE49-F238E27FC236}">
                <a16:creationId xmlns:a16="http://schemas.microsoft.com/office/drawing/2014/main" id="{6B50A656-B23B-4EE6-B4FD-0552CA39A20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0"/>
            <a:ext cx="4704079" cy="2893344"/>
          </a:xfrm>
          <a:prstGeom prst="rect">
            <a:avLst/>
          </a:prstGeom>
        </p:spPr>
      </p:pic>
      <p:sp>
        <p:nvSpPr>
          <p:cNvPr id="8" name="TextBox 7">
            <a:extLst>
              <a:ext uri="{FF2B5EF4-FFF2-40B4-BE49-F238E27FC236}">
                <a16:creationId xmlns:a16="http://schemas.microsoft.com/office/drawing/2014/main" id="{178073C8-9210-4BBE-9726-DC7097B3CC39}"/>
              </a:ext>
            </a:extLst>
          </p:cNvPr>
          <p:cNvSpPr txBox="1"/>
          <p:nvPr/>
        </p:nvSpPr>
        <p:spPr>
          <a:xfrm>
            <a:off x="6776719" y="2952759"/>
            <a:ext cx="2546493" cy="307777"/>
          </a:xfrm>
          <a:prstGeom prst="rect">
            <a:avLst/>
          </a:prstGeom>
          <a:noFill/>
        </p:spPr>
        <p:txBody>
          <a:bodyPr wrap="square" rtlCol="0">
            <a:spAutoFit/>
          </a:bodyPr>
          <a:lstStyle/>
          <a:p>
            <a:r>
              <a:rPr lang="en-GB" sz="1400" b="1" dirty="0"/>
              <a:t>SUPER MARKET </a:t>
            </a:r>
            <a:endParaRPr lang="en-US" sz="1400" b="1" dirty="0"/>
          </a:p>
        </p:txBody>
      </p:sp>
      <p:pic>
        <p:nvPicPr>
          <p:cNvPr id="10" name="Picture 9">
            <a:extLst>
              <a:ext uri="{FF2B5EF4-FFF2-40B4-BE49-F238E27FC236}">
                <a16:creationId xmlns:a16="http://schemas.microsoft.com/office/drawing/2014/main" id="{D2B3D4F7-5684-42A3-9822-FA8DCD975A8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312160"/>
            <a:ext cx="4785360" cy="3040380"/>
          </a:xfrm>
          <a:prstGeom prst="rect">
            <a:avLst/>
          </a:prstGeom>
        </p:spPr>
      </p:pic>
      <p:sp>
        <p:nvSpPr>
          <p:cNvPr id="11" name="TextBox 10">
            <a:extLst>
              <a:ext uri="{FF2B5EF4-FFF2-40B4-BE49-F238E27FC236}">
                <a16:creationId xmlns:a16="http://schemas.microsoft.com/office/drawing/2014/main" id="{79433323-1EA2-4A38-B717-F49574D75890}"/>
              </a:ext>
            </a:extLst>
          </p:cNvPr>
          <p:cNvSpPr txBox="1"/>
          <p:nvPr/>
        </p:nvSpPr>
        <p:spPr>
          <a:xfrm>
            <a:off x="0" y="6352540"/>
            <a:ext cx="3637280" cy="307777"/>
          </a:xfrm>
          <a:prstGeom prst="rect">
            <a:avLst/>
          </a:prstGeom>
          <a:noFill/>
        </p:spPr>
        <p:txBody>
          <a:bodyPr wrap="square" rtlCol="0">
            <a:spAutoFit/>
          </a:bodyPr>
          <a:lstStyle/>
          <a:p>
            <a:r>
              <a:rPr lang="en-US" sz="1400" b="1" dirty="0"/>
              <a:t>CONVENIENCE STORE</a:t>
            </a:r>
          </a:p>
        </p:txBody>
      </p:sp>
      <p:pic>
        <p:nvPicPr>
          <p:cNvPr id="16" name="Picture 15">
            <a:extLst>
              <a:ext uri="{FF2B5EF4-FFF2-40B4-BE49-F238E27FC236}">
                <a16:creationId xmlns:a16="http://schemas.microsoft.com/office/drawing/2014/main" id="{2AFBD186-2F8A-4519-80C9-718F3038A7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837680" y="3429000"/>
            <a:ext cx="5354320" cy="2871656"/>
          </a:xfrm>
          <a:prstGeom prst="rect">
            <a:avLst/>
          </a:prstGeom>
        </p:spPr>
      </p:pic>
      <p:sp>
        <p:nvSpPr>
          <p:cNvPr id="17" name="TextBox 16">
            <a:extLst>
              <a:ext uri="{FF2B5EF4-FFF2-40B4-BE49-F238E27FC236}">
                <a16:creationId xmlns:a16="http://schemas.microsoft.com/office/drawing/2014/main" id="{1A920D7E-0C50-4FB7-B55A-5950BED44000}"/>
              </a:ext>
            </a:extLst>
          </p:cNvPr>
          <p:cNvSpPr txBox="1"/>
          <p:nvPr/>
        </p:nvSpPr>
        <p:spPr>
          <a:xfrm>
            <a:off x="6776719" y="6329807"/>
            <a:ext cx="5476241" cy="307777"/>
          </a:xfrm>
          <a:prstGeom prst="rect">
            <a:avLst/>
          </a:prstGeom>
          <a:noFill/>
        </p:spPr>
        <p:txBody>
          <a:bodyPr wrap="square" rtlCol="0">
            <a:spAutoFit/>
          </a:bodyPr>
          <a:lstStyle/>
          <a:p>
            <a:r>
              <a:rPr lang="en-GB" sz="1400" dirty="0"/>
              <a:t>ONLINE GROCERY STORE</a:t>
            </a:r>
          </a:p>
        </p:txBody>
      </p:sp>
    </p:spTree>
    <p:extLst>
      <p:ext uri="{BB962C8B-B14F-4D97-AF65-F5344CB8AC3E}">
        <p14:creationId xmlns:p14="http://schemas.microsoft.com/office/powerpoint/2010/main" val="1310946008"/>
      </p:ext>
    </p:extLst>
  </p:cSld>
  <p:clrMapOvr>
    <a:masterClrMapping/>
  </p:clrMapOvr>
  <mc:AlternateContent xmlns:mc="http://schemas.openxmlformats.org/markup-compatibility/2006" xmlns:p14="http://schemas.microsoft.com/office/powerpoint/2010/main">
    <mc:Choice Requires="p14">
      <p:transition spd="slow" p14:dur="3000" advTm="3000">
        <p:wipe/>
      </p:transition>
    </mc:Choice>
    <mc:Fallback xmlns="">
      <p:transition spd="slow" advTm="3000">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5948BA-CB0C-4934-AD34-6B6049671FE6}"/>
              </a:ext>
            </a:extLst>
          </p:cNvPr>
          <p:cNvSpPr>
            <a:spLocks noGrp="1"/>
          </p:cNvSpPr>
          <p:nvPr>
            <p:ph type="title"/>
          </p:nvPr>
        </p:nvSpPr>
        <p:spPr>
          <a:xfrm>
            <a:off x="1097280" y="215483"/>
            <a:ext cx="10058400" cy="773423"/>
          </a:xfrm>
        </p:spPr>
        <p:txBody>
          <a:bodyPr>
            <a:normAutofit/>
          </a:bodyPr>
          <a:lstStyle/>
          <a:p>
            <a:pPr marL="571500" indent="-571500">
              <a:buFont typeface="Wingdings" panose="05000000000000000000" pitchFamily="2" charset="2"/>
              <a:buChar char="§"/>
            </a:pPr>
            <a:r>
              <a:rPr lang="en-GB" b="1" u="sng" dirty="0"/>
              <a:t>GROCERY STORE LAYOUT</a:t>
            </a:r>
            <a:endParaRPr lang="en-US" b="1" u="sng" dirty="0"/>
          </a:p>
        </p:txBody>
      </p:sp>
      <p:sp>
        <p:nvSpPr>
          <p:cNvPr id="6" name="Text Placeholder 5">
            <a:extLst>
              <a:ext uri="{FF2B5EF4-FFF2-40B4-BE49-F238E27FC236}">
                <a16:creationId xmlns:a16="http://schemas.microsoft.com/office/drawing/2014/main" id="{1DFB39EE-E16D-4AA3-A1EA-B2DAB2F18540}"/>
              </a:ext>
            </a:extLst>
          </p:cNvPr>
          <p:cNvSpPr>
            <a:spLocks noGrp="1"/>
          </p:cNvSpPr>
          <p:nvPr>
            <p:ph idx="1"/>
          </p:nvPr>
        </p:nvSpPr>
        <p:spPr>
          <a:xfrm>
            <a:off x="193040" y="988906"/>
            <a:ext cx="11998960" cy="5279814"/>
          </a:xfrm>
        </p:spPr>
        <p:txBody>
          <a:bodyPr>
            <a:noAutofit/>
          </a:bodyPr>
          <a:lstStyle/>
          <a:p>
            <a:r>
              <a:rPr lang="en-GB" sz="1800" b="1" dirty="0">
                <a:solidFill>
                  <a:schemeClr val="tx1"/>
                </a:solidFill>
              </a:rPr>
              <a:t>A grocery store layout is designed to optimize shopping efficiency and enhance the customer experience. Here’s a brief overview of common layout elements:</a:t>
            </a:r>
          </a:p>
          <a:p>
            <a:r>
              <a:rPr lang="en-GB" sz="1800" b="1" dirty="0">
                <a:solidFill>
                  <a:schemeClr val="tx1"/>
                </a:solidFill>
              </a:rPr>
              <a:t>1. Entrance: Typically features promotional displays or seasonal items to attract attention as shoppers enter.</a:t>
            </a:r>
          </a:p>
          <a:p>
            <a:r>
              <a:rPr lang="en-GB" sz="1800" b="1" dirty="0">
                <a:solidFill>
                  <a:schemeClr val="tx1"/>
                </a:solidFill>
              </a:rPr>
              <a:t>2. Produce Section: Often located near the front, showcasing fresh fruits and vegetables, usually arranged to be visually appealing.</a:t>
            </a:r>
          </a:p>
          <a:p>
            <a:r>
              <a:rPr lang="en-GB" sz="1800" b="1" dirty="0">
                <a:solidFill>
                  <a:schemeClr val="tx1"/>
                </a:solidFill>
              </a:rPr>
              <a:t>3. Dairy and Meat Sections: Located in the back or sides of the store to encourage customers to walk through other aisles. Dairy includes milk, cheese, and eggs, while meat includes fresh cuts and packaged options.</a:t>
            </a:r>
          </a:p>
          <a:p>
            <a:r>
              <a:rPr lang="en-GB" sz="1800" b="1" dirty="0">
                <a:solidFill>
                  <a:schemeClr val="tx1"/>
                </a:solidFill>
              </a:rPr>
              <a:t>4. Centre  Aisles: Contain packaged goods, canned items, and non-perishable products. These aisles are often organized by product category, such as cereals, snacks, and beverages.</a:t>
            </a:r>
          </a:p>
          <a:p>
            <a:r>
              <a:rPr lang="en-GB" sz="1800" b="1" dirty="0">
                <a:solidFill>
                  <a:schemeClr val="tx1"/>
                </a:solidFill>
              </a:rPr>
              <a:t>5. Frozen Foods: Positioned in aisles or freezers, offering frozen vegetables, meals, and desserts.</a:t>
            </a:r>
          </a:p>
          <a:p>
            <a:r>
              <a:rPr lang="en-GB" sz="1800" b="1" dirty="0">
                <a:solidFill>
                  <a:schemeClr val="tx1"/>
                </a:solidFill>
              </a:rPr>
              <a:t>6. Health and Beauty Aids: Located near the front or side aisles, featuring personal care products, medications, and over-the-counter items.</a:t>
            </a:r>
          </a:p>
          <a:p>
            <a:r>
              <a:rPr lang="en-GB" sz="1800" b="1" dirty="0">
                <a:solidFill>
                  <a:schemeClr val="tx1"/>
                </a:solidFill>
              </a:rPr>
              <a:t>7. Checkout Area: Near the exit, where customers pay for their purchases. Often includes impulse-buy items like candy, magazines, and small household goods.</a:t>
            </a:r>
          </a:p>
          <a:p>
            <a:r>
              <a:rPr lang="en-GB" sz="1800" b="1" dirty="0">
                <a:solidFill>
                  <a:schemeClr val="tx1"/>
                </a:solidFill>
              </a:rPr>
              <a:t>8. Specialty Sections: Some stores have dedicated areas for bakery goods, international foods, or organic products, often positioned to attract attention and cater to specific needs.</a:t>
            </a:r>
          </a:p>
          <a:p>
            <a:endParaRPr lang="en-GB" sz="1800" dirty="0">
              <a:solidFill>
                <a:schemeClr val="tx1"/>
              </a:solidFill>
            </a:endParaRPr>
          </a:p>
          <a:p>
            <a:endParaRPr lang="en-US" sz="1800" dirty="0">
              <a:solidFill>
                <a:schemeClr val="bg1"/>
              </a:solidFill>
            </a:endParaRPr>
          </a:p>
        </p:txBody>
      </p:sp>
    </p:spTree>
    <p:extLst>
      <p:ext uri="{BB962C8B-B14F-4D97-AF65-F5344CB8AC3E}">
        <p14:creationId xmlns:p14="http://schemas.microsoft.com/office/powerpoint/2010/main" val="3877461481"/>
      </p:ext>
    </p:extLst>
  </p:cSld>
  <p:clrMapOvr>
    <a:masterClrMapping/>
  </p:clrMapOvr>
  <mc:AlternateContent xmlns:mc="http://schemas.openxmlformats.org/markup-compatibility/2006" xmlns:p14="http://schemas.microsoft.com/office/powerpoint/2010/main">
    <mc:Choice Requires="p14">
      <p:transition spd="slow" p14:dur="3000" advTm="4000">
        <p14:switch dir="r"/>
      </p:transition>
    </mc:Choice>
    <mc:Fallback xmlns="">
      <p:transition spd="slow"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E3EC-144C-4253-B02E-89056A304256}"/>
              </a:ext>
            </a:extLst>
          </p:cNvPr>
          <p:cNvSpPr>
            <a:spLocks noGrp="1"/>
          </p:cNvSpPr>
          <p:nvPr>
            <p:ph type="title"/>
          </p:nvPr>
        </p:nvSpPr>
        <p:spPr/>
        <p:txBody>
          <a:bodyPr/>
          <a:lstStyle/>
          <a:p>
            <a:pPr marL="571500" indent="-571500">
              <a:buFont typeface="Wingdings" panose="05000000000000000000" pitchFamily="2" charset="2"/>
              <a:buChar char="§"/>
            </a:pPr>
            <a:r>
              <a:rPr lang="en-GB" b="1" u="sng" dirty="0"/>
              <a:t>GROCERY STORE LAYOUT:</a:t>
            </a:r>
            <a:endParaRPr lang="en-US" b="1" u="sng" dirty="0"/>
          </a:p>
        </p:txBody>
      </p:sp>
      <p:graphicFrame>
        <p:nvGraphicFramePr>
          <p:cNvPr id="6" name="Content Placeholder 5">
            <a:extLst>
              <a:ext uri="{FF2B5EF4-FFF2-40B4-BE49-F238E27FC236}">
                <a16:creationId xmlns:a16="http://schemas.microsoft.com/office/drawing/2014/main" id="{980C1166-F605-4F16-BA37-D7EFA03465E2}"/>
              </a:ext>
            </a:extLst>
          </p:cNvPr>
          <p:cNvGraphicFramePr>
            <a:graphicFrameLocks noGrp="1"/>
          </p:cNvGraphicFramePr>
          <p:nvPr>
            <p:ph idx="1"/>
            <p:extLst>
              <p:ext uri="{D42A27DB-BD31-4B8C-83A1-F6EECF244321}">
                <p14:modId xmlns:p14="http://schemas.microsoft.com/office/powerpoint/2010/main" val="2783939934"/>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0292116"/>
      </p:ext>
    </p:extLst>
  </p:cSld>
  <p:clrMapOvr>
    <a:masterClrMapping/>
  </p:clrMapOvr>
  <mc:AlternateContent xmlns:mc="http://schemas.openxmlformats.org/markup-compatibility/2006" xmlns:p14="http://schemas.microsoft.com/office/powerpoint/2010/main">
    <mc:Choice Requires="p14">
      <p:transition spd="slow" p14:dur="3000" advTm="3000">
        <p14:prism isInverted="1"/>
      </p:transition>
    </mc:Choice>
    <mc:Fallback xmlns="">
      <p:transition spd="slow"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343</TotalTime>
  <Words>1296</Words>
  <Application>Microsoft Office PowerPoint</Application>
  <PresentationFormat>Widescreen</PresentationFormat>
  <Paragraphs>94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 Narrow</vt:lpstr>
      <vt:lpstr>Calisto MT</vt:lpstr>
      <vt:lpstr>Trebuchet MS</vt:lpstr>
      <vt:lpstr>Wingdings</vt:lpstr>
      <vt:lpstr>Wingdings 2</vt:lpstr>
      <vt:lpstr>Slate</vt:lpstr>
      <vt:lpstr>  TITLE: “GROCERY STORE 🏬 ”  SUBTITLE : “FRESH PRODUCE TO YOUR DOORSTEP”  GROUP MEMBERS’ NAMES:  EIMAN ASIM  (249482) AMREEN (275804) WANIYA (256166)  </vt:lpstr>
      <vt:lpstr>PowerPoint Presentation</vt:lpstr>
      <vt:lpstr>WHAT IS GROCERY STORE?</vt:lpstr>
      <vt:lpstr>HISTORY OF GROCERY STORE:</vt:lpstr>
      <vt:lpstr>TYPES OF GROCERY STORE:</vt:lpstr>
      <vt:lpstr>TYPES OF GROCERY STORE:</vt:lpstr>
      <vt:lpstr>PowerPoint Presentation</vt:lpstr>
      <vt:lpstr>GROCERY STORE LAYOUT</vt:lpstr>
      <vt:lpstr>GROCERY STORE LAYOUT:</vt:lpstr>
      <vt:lpstr>PowerPoint Presentation</vt:lpstr>
      <vt:lpstr>DIFFERENCE BETWEEN ONLINE AND OFFLINE SHOPPING .</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MORNING / AFTERNOON EVERYONE</dc:title>
  <dc:creator>WANIYA ASIM KHAN</dc:creator>
  <cp:lastModifiedBy>WANIYA ASIM KHAN</cp:lastModifiedBy>
  <cp:revision>33</cp:revision>
  <dcterms:created xsi:type="dcterms:W3CDTF">2024-08-07T09:46:31Z</dcterms:created>
  <dcterms:modified xsi:type="dcterms:W3CDTF">2024-08-07T18:15:20Z</dcterms:modified>
</cp:coreProperties>
</file>